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5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8" autoAdjust="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2BC80C-A464-4FFD-85F6-D9BE91C8B782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93D5DE-12CE-479B-AA8C-8B1426DF6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145E9-1A4E-43B8-AD38-7EA7EA8122B0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65A4B-A4AB-426F-A7C9-BCCF0FC37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F52C8-032F-4F3F-A42B-B05124CBDE22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EDAAF-4535-45DC-B9B8-63CEBDE58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B1BB3-05AF-4306-87A4-D56CEB9B821F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27058-F231-4FF4-A05A-DA1A15E83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D705B4-6611-4713-BBD3-BC197802FA05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2F1355-D9A0-4F35-B4DA-544BC317F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7337C-B0B7-406A-A588-2DEB3EBEED93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0167-ABC7-4715-A1AA-CC467A6E3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C54D67-0B5D-4705-94D1-586A477E1224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231ADB-2EE1-4BC0-8CDF-1E4A95F02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D4F67-8ABE-4506-8F96-2F20B6259E8B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C32E0-65F2-4F45-9088-370CF98C4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6CED43-DAF6-4E48-93CA-954509FC1613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B025C-7ECA-4D87-AF6F-87809518C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599D16-BA1B-4F06-8F1A-B0ECA8A0474E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DC45FC-CFDA-4AAB-96D4-CE28D2E76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D6A755-90CF-49BB-92A1-59C421E23E80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8A879A-BDC5-4357-A05A-37A49B52B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21A9620-6289-477A-AAB8-7EA8F6F8D600}" type="datetimeFigureOut">
              <a:rPr lang="ru-RU"/>
              <a:pPr>
                <a:defRPr/>
              </a:pPr>
              <a:t>05.06.2020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A46E5BA-1ED7-426C-9D80-9D8129BFF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8" r:id="rId5"/>
    <p:sldLayoutId id="2147483693" r:id="rId6"/>
    <p:sldLayoutId id="2147483699" r:id="rId7"/>
    <p:sldLayoutId id="2147483700" r:id="rId8"/>
    <p:sldLayoutId id="2147483701" r:id="rId9"/>
    <p:sldLayoutId id="2147483692" r:id="rId10"/>
    <p:sldLayoutId id="214748369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913" y="836613"/>
            <a:ext cx="7126287" cy="27638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 досвід захисту прав дітей-жертв злочину під час проведення окремих слідчих дій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4652963"/>
            <a:ext cx="7634287" cy="1752600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-практична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досудового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розслідування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судового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розгляду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злочинів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статевої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свободи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статевої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недоторканості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шляхи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червня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 року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Центри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дітям</a:t>
            </a: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-жертвам </a:t>
            </a: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злочинів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endParaRPr lang="ru-RU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1557338"/>
            <a:ext cx="7499350" cy="4967287"/>
          </a:xfrm>
        </p:spPr>
        <p:txBody>
          <a:bodyPr>
            <a:normAutofit fontScale="70000" lnSpcReduction="20000"/>
          </a:bodyPr>
          <a:lstStyle/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Польща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963" indent="4587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− про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юстиції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юстиції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лікарень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задіяних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жертвам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злочинів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963" indent="4587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безкоштовну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діти-жертви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злочинів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батьки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опікуни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уразливих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80963" indent="4587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судочинства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звертаються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задля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тієї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жертвам.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333375"/>
            <a:ext cx="7499350" cy="6264275"/>
          </a:xfrm>
        </p:spPr>
        <p:txBody>
          <a:bodyPr>
            <a:normAutofit fontScale="70000" lnSpcReduction="20000"/>
          </a:bodyPr>
          <a:lstStyle/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Алжир</a:t>
            </a: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7313" indent="452438" algn="just" fontAlgn="auto">
              <a:spcAft>
                <a:spcPts val="0"/>
              </a:spcAft>
              <a:buFont typeface="Wingdings 2"/>
              <a:buNone/>
              <a:tabLst>
                <a:tab pos="87313" algn="l"/>
              </a:tabLst>
              <a:defRPr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дітьми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-жертвами</a:t>
            </a:r>
          </a:p>
          <a:p>
            <a:pPr marL="87313" indent="452438" algn="just" fontAlgn="auto">
              <a:spcAft>
                <a:spcPts val="0"/>
              </a:spcAft>
              <a:buFont typeface="Wingdings 2"/>
              <a:buNone/>
              <a:tabLst>
                <a:tab pos="87313" algn="l"/>
              </a:tabLs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Алжирі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67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районах,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опинилися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тероризму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-жертвам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терористичних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атак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реінтеграції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дітьми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втратили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Латвія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7313" indent="45243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Працюють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-жертв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жорстокості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виділяються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державного бюджету.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обов'язкове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покриваються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державою, яка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стягує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правопорушника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498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Кімнати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бесід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дружні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Зелені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кімнати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1989138"/>
            <a:ext cx="7499350" cy="4608512"/>
          </a:xfrm>
        </p:spPr>
        <p:txBody>
          <a:bodyPr>
            <a:normAutofit fontScale="62500" lnSpcReduction="20000"/>
          </a:bodyPr>
          <a:lstStyle/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Польща</a:t>
            </a:r>
            <a:endParaRPr lang="ru-RU" sz="3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3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963" indent="4587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юстиції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Польщі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НУО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створило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кімнати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бесід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дітьми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-жертвами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свідками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компетентний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професійний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персонал.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співробітники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забезпечують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бесіди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суддею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присутності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психолога,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сусідній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кімнаті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прокурорів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підозрюваного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адвокатів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двостороннє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дзеркало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пряма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трансляція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допиту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963" indent="4587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кімнаті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бесіди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створено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комфортні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необхідне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кримінального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судочинства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камера,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мікрофони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549275"/>
            <a:ext cx="7499350" cy="5975350"/>
          </a:xfrm>
        </p:spPr>
        <p:txBody>
          <a:bodyPr>
            <a:normAutofit fontScale="77500" lnSpcReduction="20000"/>
          </a:bodyPr>
          <a:lstStyle/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Чехія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963" indent="4587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2007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справ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заснувало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кімнати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дітьми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-жертвами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злочинів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актами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жорстокості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кімнати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ізольовані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Вони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поліцією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-психологами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дітьми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-жертвами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злочину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963" indent="4587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батько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опікун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адвокат)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стежити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допиту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сусідній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кімнаті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Бесіда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аудіо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відеоносій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метою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повторного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допиту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913" y="1557338"/>
            <a:ext cx="7561262" cy="5111750"/>
          </a:xfrm>
        </p:spPr>
        <p:txBody>
          <a:bodyPr>
            <a:normAutofit fontScale="25000" lnSpcReduction="20000"/>
          </a:bodyPr>
          <a:lstStyle/>
          <a:p>
            <a:pPr indent="45243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встановленні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контакту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інтерв'юер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намагатися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452438" algn="just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стосунки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емпатії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поваги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самого початку.</a:t>
            </a:r>
          </a:p>
          <a:p>
            <a:pPr marL="0" indent="452438" algn="just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причини,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права,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формальні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порядок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інтерв'ю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аудіо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/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відеофіксації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2438" algn="just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Встановити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повідомивши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інтерв’юйованому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наступне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45243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те,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хочуть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спробувати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забути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нічого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45243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оминати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деталі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певна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розслідування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45243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сконцентруватися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для того,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згадати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знадобитися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серйозні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45243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вільно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висловлюватися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офіцер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6988" indent="5984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ставить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яке вони не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розуміють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6988" indent="5984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ставить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яке вони не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знають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6988" indent="5984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не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зрозумів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інтерв’юер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сказав;</a:t>
            </a:r>
          </a:p>
          <a:p>
            <a:pPr marL="26988" indent="5984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поставив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пряме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недоречне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2438" algn="just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Переконатися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інтерв’юйований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зрозумів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вищесказане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те,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конкретну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ситуацію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05251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контакту з </a:t>
            </a: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дитиною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-жертвою </a:t>
            </a:r>
            <a:r>
              <a:rPr lang="ru-RU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злочину</a:t>
            </a:r>
            <a:endParaRPr lang="ru-RU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</TotalTime>
  <Words>506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6</vt:i4>
      </vt:variant>
    </vt:vector>
  </HeadingPairs>
  <TitlesOfParts>
    <vt:vector size="21" baseType="lpstr">
      <vt:lpstr>Corbel</vt:lpstr>
      <vt:lpstr>Arial</vt:lpstr>
      <vt:lpstr>Wingdings 2</vt:lpstr>
      <vt:lpstr>Verdana</vt:lpstr>
      <vt:lpstr>Calibri</vt:lpstr>
      <vt:lpstr>Gill Sans MT</vt:lpstr>
      <vt:lpstr>Times New Roman</vt:lpstr>
      <vt:lpstr>Wingdings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Міжнародний досвід захисту прав дітей-жертв злочину під час проведення окремих слідчих дій</vt:lpstr>
      <vt:lpstr>Центри надання допомоги  дітям-жертвам злочинів у країнах світу</vt:lpstr>
      <vt:lpstr>Слайд 3</vt:lpstr>
      <vt:lpstr>Кімнати для бесід, дружні до дітей, в країнах світу «Зелені кімнати»</vt:lpstr>
      <vt:lpstr>Слайд 5</vt:lpstr>
      <vt:lpstr>Особливості встановлення контакту з дитиною-жертвою злочину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Міжнародний досвід захисту прав дітей-жертв злочину під час проведення окремих слідчих дій</dc:title>
  <dc:creator>Vladyslav</dc:creator>
  <cp:lastModifiedBy>User1</cp:lastModifiedBy>
  <cp:revision>10</cp:revision>
  <dcterms:created xsi:type="dcterms:W3CDTF">2020-06-04T20:22:03Z</dcterms:created>
  <dcterms:modified xsi:type="dcterms:W3CDTF">2020-06-05T04:51:06Z</dcterms:modified>
</cp:coreProperties>
</file>