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4"/>
  </p:notesMasterIdLst>
  <p:sldIdLst>
    <p:sldId id="263" r:id="rId6"/>
    <p:sldId id="272" r:id="rId7"/>
    <p:sldId id="273" r:id="rId8"/>
    <p:sldId id="274" r:id="rId9"/>
    <p:sldId id="266" r:id="rId10"/>
    <p:sldId id="280" r:id="rId11"/>
    <p:sldId id="282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226D"/>
    <a:srgbClr val="0A1788"/>
    <a:srgbClr val="FFE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1" autoAdjust="0"/>
    <p:restoredTop sz="94705"/>
  </p:normalViewPr>
  <p:slideViewPr>
    <p:cSldViewPr snapToGrid="0" snapToObjects="1">
      <p:cViewPr varScale="1">
        <p:scale>
          <a:sx n="62" d="100"/>
          <a:sy n="62" d="100"/>
        </p:scale>
        <p:origin x="67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ADAE84-32CC-4714-BF41-EE3A90011EEB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uk"/>
        </a:p>
      </dgm:t>
    </dgm:pt>
    <dgm:pt modelId="{452FA286-C3DC-4995-9706-7BD1EE1C5C10}">
      <dgm:prSet phldrT="[Текст]" custT="1"/>
      <dgm:spPr/>
      <dgm:t>
        <a:bodyPr/>
        <a:lstStyle/>
        <a:p>
          <a:pPr algn="ctr" rtl="0"/>
          <a:r>
            <a:rPr lang="uk" sz="2000" b="0" i="0" u="none" baseline="0"/>
            <a:t>Проведення допиту професіоналом, який має необхідні знання і навички у цій галузі. </a:t>
          </a:r>
          <a:endParaRPr lang="uk" sz="2000" dirty="0"/>
        </a:p>
      </dgm:t>
    </dgm:pt>
    <dgm:pt modelId="{B49095DC-AF02-4708-907D-25E17ACBE35C}" type="parTrans" cxnId="{36CCD6F3-1E40-4DA6-9401-FBB86E4D9D78}">
      <dgm:prSet/>
      <dgm:spPr/>
      <dgm:t>
        <a:bodyPr/>
        <a:lstStyle/>
        <a:p>
          <a:endParaRPr lang="uk"/>
        </a:p>
      </dgm:t>
    </dgm:pt>
    <dgm:pt modelId="{E83306BD-F70F-4E64-84B2-D41083B2C46F}" type="sibTrans" cxnId="{36CCD6F3-1E40-4DA6-9401-FBB86E4D9D78}">
      <dgm:prSet/>
      <dgm:spPr/>
      <dgm:t>
        <a:bodyPr/>
        <a:lstStyle/>
        <a:p>
          <a:endParaRPr lang="uk"/>
        </a:p>
      </dgm:t>
    </dgm:pt>
    <dgm:pt modelId="{9720B1C0-EDD6-41E1-BCE0-3DCCDA8A73E2}">
      <dgm:prSet phldrT="[Текст]" custT="1"/>
      <dgm:spPr/>
      <dgm:t>
        <a:bodyPr/>
        <a:lstStyle/>
        <a:p>
          <a:pPr algn="ctr" rtl="0"/>
          <a:r>
            <a:rPr lang="uk" sz="2000" b="0" i="0" u="none" baseline="0"/>
            <a:t>Проведення допиту в дружній атмосфері, у якій дитина почувається комфортно. </a:t>
          </a:r>
          <a:endParaRPr lang="uk" sz="2000" dirty="0"/>
        </a:p>
      </dgm:t>
    </dgm:pt>
    <dgm:pt modelId="{2B74224E-E1CF-4FD6-BD1D-CAC637DCBF79}" type="parTrans" cxnId="{86A6A180-95E2-4FDD-8209-66E6AA85C0B7}">
      <dgm:prSet/>
      <dgm:spPr/>
      <dgm:t>
        <a:bodyPr/>
        <a:lstStyle/>
        <a:p>
          <a:endParaRPr lang="uk"/>
        </a:p>
      </dgm:t>
    </dgm:pt>
    <dgm:pt modelId="{9825A4AE-D544-4625-B31C-7A3592E62578}" type="sibTrans" cxnId="{86A6A180-95E2-4FDD-8209-66E6AA85C0B7}">
      <dgm:prSet/>
      <dgm:spPr/>
      <dgm:t>
        <a:bodyPr/>
        <a:lstStyle/>
        <a:p>
          <a:endParaRPr lang="uk"/>
        </a:p>
      </dgm:t>
    </dgm:pt>
    <dgm:pt modelId="{26DA21C0-E72B-4FD3-BBE7-F907EA866693}">
      <dgm:prSet phldrT="[Текст]" custT="1"/>
      <dgm:spPr/>
      <dgm:t>
        <a:bodyPr/>
        <a:lstStyle/>
        <a:p>
          <a:pPr algn="ctr" rtl="0"/>
          <a:r>
            <a:rPr lang="uk" sz="2000" b="0" i="0" u="none" baseline="0"/>
            <a:t>Співпраця різних державних органів.</a:t>
          </a:r>
          <a:endParaRPr lang="uk" sz="2000" dirty="0"/>
        </a:p>
      </dgm:t>
    </dgm:pt>
    <dgm:pt modelId="{140505CF-EC27-472C-A06D-E20B3359C896}" type="parTrans" cxnId="{C2A8FBB3-871D-418A-AA72-AECF4ED89536}">
      <dgm:prSet/>
      <dgm:spPr/>
      <dgm:t>
        <a:bodyPr/>
        <a:lstStyle/>
        <a:p>
          <a:endParaRPr lang="uk"/>
        </a:p>
      </dgm:t>
    </dgm:pt>
    <dgm:pt modelId="{717C207E-BF2A-426C-8C01-8BE99EB95168}" type="sibTrans" cxnId="{C2A8FBB3-871D-418A-AA72-AECF4ED89536}">
      <dgm:prSet/>
      <dgm:spPr/>
      <dgm:t>
        <a:bodyPr/>
        <a:lstStyle/>
        <a:p>
          <a:endParaRPr lang="uk"/>
        </a:p>
      </dgm:t>
    </dgm:pt>
    <dgm:pt modelId="{E6003682-AA0F-4572-AD82-65601D8A9AAF}" type="pres">
      <dgm:prSet presAssocID="{D0ADAE84-32CC-4714-BF41-EE3A90011EEB}" presName="linear" presStyleCnt="0">
        <dgm:presLayoutVars>
          <dgm:dir/>
          <dgm:animLvl val="lvl"/>
          <dgm:resizeHandles val="exact"/>
        </dgm:presLayoutVars>
      </dgm:prSet>
      <dgm:spPr/>
    </dgm:pt>
    <dgm:pt modelId="{AF4A17EE-4C22-4AFB-ADFD-3B6DBA948C27}" type="pres">
      <dgm:prSet presAssocID="{452FA286-C3DC-4995-9706-7BD1EE1C5C10}" presName="parentLin" presStyleCnt="0"/>
      <dgm:spPr/>
    </dgm:pt>
    <dgm:pt modelId="{27B55F21-CAD1-4938-A347-1D97944B2823}" type="pres">
      <dgm:prSet presAssocID="{452FA286-C3DC-4995-9706-7BD1EE1C5C10}" presName="parentLeftMargin" presStyleLbl="node1" presStyleIdx="0" presStyleCnt="3"/>
      <dgm:spPr/>
    </dgm:pt>
    <dgm:pt modelId="{98994C3B-FF28-4C81-86BB-62B10C026762}" type="pres">
      <dgm:prSet presAssocID="{452FA286-C3DC-4995-9706-7BD1EE1C5C10}" presName="parentText" presStyleLbl="node1" presStyleIdx="0" presStyleCnt="3" custScaleY="272027">
        <dgm:presLayoutVars>
          <dgm:chMax val="0"/>
          <dgm:bulletEnabled val="1"/>
        </dgm:presLayoutVars>
      </dgm:prSet>
      <dgm:spPr/>
    </dgm:pt>
    <dgm:pt modelId="{418F86CF-06B9-4D00-83FA-6E26D5097908}" type="pres">
      <dgm:prSet presAssocID="{452FA286-C3DC-4995-9706-7BD1EE1C5C10}" presName="negativeSpace" presStyleCnt="0"/>
      <dgm:spPr/>
    </dgm:pt>
    <dgm:pt modelId="{DE806A2E-E5B3-4326-B88E-378FDA814D73}" type="pres">
      <dgm:prSet presAssocID="{452FA286-C3DC-4995-9706-7BD1EE1C5C10}" presName="childText" presStyleLbl="conFgAcc1" presStyleIdx="0" presStyleCnt="3">
        <dgm:presLayoutVars>
          <dgm:bulletEnabled val="1"/>
        </dgm:presLayoutVars>
      </dgm:prSet>
      <dgm:spPr/>
    </dgm:pt>
    <dgm:pt modelId="{CA016B70-7B83-4F2E-B593-A65F2858CE08}" type="pres">
      <dgm:prSet presAssocID="{E83306BD-F70F-4E64-84B2-D41083B2C46F}" presName="spaceBetweenRectangles" presStyleCnt="0"/>
      <dgm:spPr/>
    </dgm:pt>
    <dgm:pt modelId="{F0AB0113-6A9B-4A6E-98B2-E96FF53858FB}" type="pres">
      <dgm:prSet presAssocID="{9720B1C0-EDD6-41E1-BCE0-3DCCDA8A73E2}" presName="parentLin" presStyleCnt="0"/>
      <dgm:spPr/>
    </dgm:pt>
    <dgm:pt modelId="{DB36890C-2B71-40FB-B3F2-F0A45E221AD9}" type="pres">
      <dgm:prSet presAssocID="{9720B1C0-EDD6-41E1-BCE0-3DCCDA8A73E2}" presName="parentLeftMargin" presStyleLbl="node1" presStyleIdx="0" presStyleCnt="3"/>
      <dgm:spPr/>
    </dgm:pt>
    <dgm:pt modelId="{A4C32FC9-828B-4236-B815-F2E83519B91E}" type="pres">
      <dgm:prSet presAssocID="{9720B1C0-EDD6-41E1-BCE0-3DCCDA8A73E2}" presName="parentText" presStyleLbl="node1" presStyleIdx="1" presStyleCnt="3" custScaleY="272513">
        <dgm:presLayoutVars>
          <dgm:chMax val="0"/>
          <dgm:bulletEnabled val="1"/>
        </dgm:presLayoutVars>
      </dgm:prSet>
      <dgm:spPr/>
    </dgm:pt>
    <dgm:pt modelId="{84AB0D50-1C9C-4CB8-881E-666FD0EED39B}" type="pres">
      <dgm:prSet presAssocID="{9720B1C0-EDD6-41E1-BCE0-3DCCDA8A73E2}" presName="negativeSpace" presStyleCnt="0"/>
      <dgm:spPr/>
    </dgm:pt>
    <dgm:pt modelId="{09D5E4C9-AFE7-44BD-9752-DB170A586D6A}" type="pres">
      <dgm:prSet presAssocID="{9720B1C0-EDD6-41E1-BCE0-3DCCDA8A73E2}" presName="childText" presStyleLbl="conFgAcc1" presStyleIdx="1" presStyleCnt="3">
        <dgm:presLayoutVars>
          <dgm:bulletEnabled val="1"/>
        </dgm:presLayoutVars>
      </dgm:prSet>
      <dgm:spPr/>
    </dgm:pt>
    <dgm:pt modelId="{7C4D3C4D-F5F7-4FA7-87F9-45B6BE2BEC69}" type="pres">
      <dgm:prSet presAssocID="{9825A4AE-D544-4625-B31C-7A3592E62578}" presName="spaceBetweenRectangles" presStyleCnt="0"/>
      <dgm:spPr/>
    </dgm:pt>
    <dgm:pt modelId="{AD33FE6D-B93B-4466-882E-02E3F803CD6A}" type="pres">
      <dgm:prSet presAssocID="{26DA21C0-E72B-4FD3-BBE7-F907EA866693}" presName="parentLin" presStyleCnt="0"/>
      <dgm:spPr/>
    </dgm:pt>
    <dgm:pt modelId="{E187874A-A128-42F4-AD45-A4A88BFBDB58}" type="pres">
      <dgm:prSet presAssocID="{26DA21C0-E72B-4FD3-BBE7-F907EA866693}" presName="parentLeftMargin" presStyleLbl="node1" presStyleIdx="1" presStyleCnt="3"/>
      <dgm:spPr/>
    </dgm:pt>
    <dgm:pt modelId="{EAA3C4DC-A9CF-469C-B3AF-628593C13259}" type="pres">
      <dgm:prSet presAssocID="{26DA21C0-E72B-4FD3-BBE7-F907EA866693}" presName="parentText" presStyleLbl="node1" presStyleIdx="2" presStyleCnt="3" custScaleY="290936">
        <dgm:presLayoutVars>
          <dgm:chMax val="0"/>
          <dgm:bulletEnabled val="1"/>
        </dgm:presLayoutVars>
      </dgm:prSet>
      <dgm:spPr/>
    </dgm:pt>
    <dgm:pt modelId="{64934563-D84C-4B69-A318-A4FE7A1BBA70}" type="pres">
      <dgm:prSet presAssocID="{26DA21C0-E72B-4FD3-BBE7-F907EA866693}" presName="negativeSpace" presStyleCnt="0"/>
      <dgm:spPr/>
    </dgm:pt>
    <dgm:pt modelId="{1FBCEBAE-ACE7-4D7C-BBBF-1C17757E0205}" type="pres">
      <dgm:prSet presAssocID="{26DA21C0-E72B-4FD3-BBE7-F907EA86669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C0D700F-EAC3-4E7D-B0A0-9F56E6285DFD}" type="presOf" srcId="{26DA21C0-E72B-4FD3-BBE7-F907EA866693}" destId="{E187874A-A128-42F4-AD45-A4A88BFBDB58}" srcOrd="0" destOrd="0" presId="urn:microsoft.com/office/officeart/2005/8/layout/list1"/>
    <dgm:cxn modelId="{E942E26B-CBB7-459B-889D-538D6B854DE6}" type="presOf" srcId="{452FA286-C3DC-4995-9706-7BD1EE1C5C10}" destId="{98994C3B-FF28-4C81-86BB-62B10C026762}" srcOrd="1" destOrd="0" presId="urn:microsoft.com/office/officeart/2005/8/layout/list1"/>
    <dgm:cxn modelId="{718A5F4D-7BAD-4C40-A049-DDAA79759652}" type="presOf" srcId="{9720B1C0-EDD6-41E1-BCE0-3DCCDA8A73E2}" destId="{DB36890C-2B71-40FB-B3F2-F0A45E221AD9}" srcOrd="0" destOrd="0" presId="urn:microsoft.com/office/officeart/2005/8/layout/list1"/>
    <dgm:cxn modelId="{86A6A180-95E2-4FDD-8209-66E6AA85C0B7}" srcId="{D0ADAE84-32CC-4714-BF41-EE3A90011EEB}" destId="{9720B1C0-EDD6-41E1-BCE0-3DCCDA8A73E2}" srcOrd="1" destOrd="0" parTransId="{2B74224E-E1CF-4FD6-BD1D-CAC637DCBF79}" sibTransId="{9825A4AE-D544-4625-B31C-7A3592E62578}"/>
    <dgm:cxn modelId="{C2A8FBB3-871D-418A-AA72-AECF4ED89536}" srcId="{D0ADAE84-32CC-4714-BF41-EE3A90011EEB}" destId="{26DA21C0-E72B-4FD3-BBE7-F907EA866693}" srcOrd="2" destOrd="0" parTransId="{140505CF-EC27-472C-A06D-E20B3359C896}" sibTransId="{717C207E-BF2A-426C-8C01-8BE99EB95168}"/>
    <dgm:cxn modelId="{022506D2-D048-4E26-AE41-05F9D96FD825}" type="presOf" srcId="{9720B1C0-EDD6-41E1-BCE0-3DCCDA8A73E2}" destId="{A4C32FC9-828B-4236-B815-F2E83519B91E}" srcOrd="1" destOrd="0" presId="urn:microsoft.com/office/officeart/2005/8/layout/list1"/>
    <dgm:cxn modelId="{D7A6B2D3-C026-4137-9B18-82B64311FE04}" type="presOf" srcId="{D0ADAE84-32CC-4714-BF41-EE3A90011EEB}" destId="{E6003682-AA0F-4572-AD82-65601D8A9AAF}" srcOrd="0" destOrd="0" presId="urn:microsoft.com/office/officeart/2005/8/layout/list1"/>
    <dgm:cxn modelId="{4E9130D8-ED86-4A1C-9B8E-C5EBE6E52015}" type="presOf" srcId="{452FA286-C3DC-4995-9706-7BD1EE1C5C10}" destId="{27B55F21-CAD1-4938-A347-1D97944B2823}" srcOrd="0" destOrd="0" presId="urn:microsoft.com/office/officeart/2005/8/layout/list1"/>
    <dgm:cxn modelId="{01F0BBE5-EAC9-4175-A903-1A5A20BE1C23}" type="presOf" srcId="{26DA21C0-E72B-4FD3-BBE7-F907EA866693}" destId="{EAA3C4DC-A9CF-469C-B3AF-628593C13259}" srcOrd="1" destOrd="0" presId="urn:microsoft.com/office/officeart/2005/8/layout/list1"/>
    <dgm:cxn modelId="{36CCD6F3-1E40-4DA6-9401-FBB86E4D9D78}" srcId="{D0ADAE84-32CC-4714-BF41-EE3A90011EEB}" destId="{452FA286-C3DC-4995-9706-7BD1EE1C5C10}" srcOrd="0" destOrd="0" parTransId="{B49095DC-AF02-4708-907D-25E17ACBE35C}" sibTransId="{E83306BD-F70F-4E64-84B2-D41083B2C46F}"/>
    <dgm:cxn modelId="{1D55017F-B212-4977-8908-3ED787448213}" type="presParOf" srcId="{E6003682-AA0F-4572-AD82-65601D8A9AAF}" destId="{AF4A17EE-4C22-4AFB-ADFD-3B6DBA948C27}" srcOrd="0" destOrd="0" presId="urn:microsoft.com/office/officeart/2005/8/layout/list1"/>
    <dgm:cxn modelId="{CFFF6229-727A-4809-9867-54A1CADFAE18}" type="presParOf" srcId="{AF4A17EE-4C22-4AFB-ADFD-3B6DBA948C27}" destId="{27B55F21-CAD1-4938-A347-1D97944B2823}" srcOrd="0" destOrd="0" presId="urn:microsoft.com/office/officeart/2005/8/layout/list1"/>
    <dgm:cxn modelId="{A3746090-15DB-47FE-A6C9-C7A45FEB6E47}" type="presParOf" srcId="{AF4A17EE-4C22-4AFB-ADFD-3B6DBA948C27}" destId="{98994C3B-FF28-4C81-86BB-62B10C026762}" srcOrd="1" destOrd="0" presId="urn:microsoft.com/office/officeart/2005/8/layout/list1"/>
    <dgm:cxn modelId="{9B51B418-4539-41FF-8642-5F6247BFA0D1}" type="presParOf" srcId="{E6003682-AA0F-4572-AD82-65601D8A9AAF}" destId="{418F86CF-06B9-4D00-83FA-6E26D5097908}" srcOrd="1" destOrd="0" presId="urn:microsoft.com/office/officeart/2005/8/layout/list1"/>
    <dgm:cxn modelId="{D03988D5-1EDB-4A0D-8F37-4E699778F57B}" type="presParOf" srcId="{E6003682-AA0F-4572-AD82-65601D8A9AAF}" destId="{DE806A2E-E5B3-4326-B88E-378FDA814D73}" srcOrd="2" destOrd="0" presId="urn:microsoft.com/office/officeart/2005/8/layout/list1"/>
    <dgm:cxn modelId="{62A53990-DA68-4888-BF25-C319239BFDAD}" type="presParOf" srcId="{E6003682-AA0F-4572-AD82-65601D8A9AAF}" destId="{CA016B70-7B83-4F2E-B593-A65F2858CE08}" srcOrd="3" destOrd="0" presId="urn:microsoft.com/office/officeart/2005/8/layout/list1"/>
    <dgm:cxn modelId="{F5ABE539-253B-4839-9A1A-B1CFAFD6C343}" type="presParOf" srcId="{E6003682-AA0F-4572-AD82-65601D8A9AAF}" destId="{F0AB0113-6A9B-4A6E-98B2-E96FF53858FB}" srcOrd="4" destOrd="0" presId="urn:microsoft.com/office/officeart/2005/8/layout/list1"/>
    <dgm:cxn modelId="{97B15C89-4B0B-475C-A938-9DC356C563CB}" type="presParOf" srcId="{F0AB0113-6A9B-4A6E-98B2-E96FF53858FB}" destId="{DB36890C-2B71-40FB-B3F2-F0A45E221AD9}" srcOrd="0" destOrd="0" presId="urn:microsoft.com/office/officeart/2005/8/layout/list1"/>
    <dgm:cxn modelId="{49FC4792-48FB-499A-8AFC-075529587F1F}" type="presParOf" srcId="{F0AB0113-6A9B-4A6E-98B2-E96FF53858FB}" destId="{A4C32FC9-828B-4236-B815-F2E83519B91E}" srcOrd="1" destOrd="0" presId="urn:microsoft.com/office/officeart/2005/8/layout/list1"/>
    <dgm:cxn modelId="{795EC9FD-8DD8-492F-BB02-AC8D91CC3042}" type="presParOf" srcId="{E6003682-AA0F-4572-AD82-65601D8A9AAF}" destId="{84AB0D50-1C9C-4CB8-881E-666FD0EED39B}" srcOrd="5" destOrd="0" presId="urn:microsoft.com/office/officeart/2005/8/layout/list1"/>
    <dgm:cxn modelId="{05414FF9-F926-43FC-93AF-B6F2BDF22726}" type="presParOf" srcId="{E6003682-AA0F-4572-AD82-65601D8A9AAF}" destId="{09D5E4C9-AFE7-44BD-9752-DB170A586D6A}" srcOrd="6" destOrd="0" presId="urn:microsoft.com/office/officeart/2005/8/layout/list1"/>
    <dgm:cxn modelId="{63EA4F58-1A97-4B38-9644-1A09788B312C}" type="presParOf" srcId="{E6003682-AA0F-4572-AD82-65601D8A9AAF}" destId="{7C4D3C4D-F5F7-4FA7-87F9-45B6BE2BEC69}" srcOrd="7" destOrd="0" presId="urn:microsoft.com/office/officeart/2005/8/layout/list1"/>
    <dgm:cxn modelId="{DED0F90C-49F8-4B43-B7CB-E406EB346B26}" type="presParOf" srcId="{E6003682-AA0F-4572-AD82-65601D8A9AAF}" destId="{AD33FE6D-B93B-4466-882E-02E3F803CD6A}" srcOrd="8" destOrd="0" presId="urn:microsoft.com/office/officeart/2005/8/layout/list1"/>
    <dgm:cxn modelId="{A0129BA8-56E1-413C-B3B3-696F27B8E5BC}" type="presParOf" srcId="{AD33FE6D-B93B-4466-882E-02E3F803CD6A}" destId="{E187874A-A128-42F4-AD45-A4A88BFBDB58}" srcOrd="0" destOrd="0" presId="urn:microsoft.com/office/officeart/2005/8/layout/list1"/>
    <dgm:cxn modelId="{6BD68430-18AE-47A2-993D-C9BF376D1EF0}" type="presParOf" srcId="{AD33FE6D-B93B-4466-882E-02E3F803CD6A}" destId="{EAA3C4DC-A9CF-469C-B3AF-628593C13259}" srcOrd="1" destOrd="0" presId="urn:microsoft.com/office/officeart/2005/8/layout/list1"/>
    <dgm:cxn modelId="{ED618259-F665-4BDB-A853-036848F9CE0E}" type="presParOf" srcId="{E6003682-AA0F-4572-AD82-65601D8A9AAF}" destId="{64934563-D84C-4B69-A318-A4FE7A1BBA70}" srcOrd="9" destOrd="0" presId="urn:microsoft.com/office/officeart/2005/8/layout/list1"/>
    <dgm:cxn modelId="{708777C6-B40E-435C-8AFE-A66A077CCAD0}" type="presParOf" srcId="{E6003682-AA0F-4572-AD82-65601D8A9AAF}" destId="{1FBCEBAE-ACE7-4D7C-BBBF-1C17757E0205}" srcOrd="10" destOrd="0" presId="urn:microsoft.com/office/officeart/2005/8/layout/list1"/>
  </dgm:cxnLst>
  <dgm:bg/>
  <dgm:whole>
    <a:ln>
      <a:solidFill>
        <a:srgbClr val="FFFF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C4CB8E-9FBB-43D6-A9F7-3BCA62BDD5C9}" type="doc">
      <dgm:prSet loTypeId="urn:microsoft.com/office/officeart/2005/8/layout/radial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uk"/>
        </a:p>
      </dgm:t>
    </dgm:pt>
    <dgm:pt modelId="{10B774E5-3491-4995-8A87-012C8ADC55CA}">
      <dgm:prSet phldrT="[Текст]"/>
      <dgm:spPr/>
      <dgm:t>
        <a:bodyPr/>
        <a:lstStyle/>
        <a:p>
          <a:pPr algn="ctr" rtl="0"/>
          <a:r>
            <a:rPr lang="uk" b="0" i="0" u="none" baseline="0"/>
            <a:t>Дружня до дитини система кримінальної юстиції</a:t>
          </a:r>
          <a:endParaRPr lang="uk" dirty="0"/>
        </a:p>
      </dgm:t>
    </dgm:pt>
    <dgm:pt modelId="{58F07B38-E2D0-4638-BA48-844F60C73916}" type="parTrans" cxnId="{790C46CC-17D9-41E7-AC46-6055888C0B32}">
      <dgm:prSet/>
      <dgm:spPr/>
      <dgm:t>
        <a:bodyPr/>
        <a:lstStyle/>
        <a:p>
          <a:endParaRPr lang="uk"/>
        </a:p>
      </dgm:t>
    </dgm:pt>
    <dgm:pt modelId="{926F853A-144D-4C60-8AB7-FEFBA15C44F1}" type="sibTrans" cxnId="{790C46CC-17D9-41E7-AC46-6055888C0B32}">
      <dgm:prSet/>
      <dgm:spPr/>
      <dgm:t>
        <a:bodyPr/>
        <a:lstStyle/>
        <a:p>
          <a:endParaRPr lang="uk"/>
        </a:p>
      </dgm:t>
    </dgm:pt>
    <dgm:pt modelId="{D905B32E-2F7F-480A-A333-2E381B470245}">
      <dgm:prSet phldrT="[Текст]"/>
      <dgm:spPr/>
      <dgm:t>
        <a:bodyPr/>
        <a:lstStyle/>
        <a:p>
          <a:pPr algn="ctr" rtl="0"/>
          <a:r>
            <a:rPr lang="uk" b="0" i="0" u="none" baseline="0"/>
            <a:t>Поліція</a:t>
          </a:r>
          <a:endParaRPr lang="uk" dirty="0"/>
        </a:p>
      </dgm:t>
    </dgm:pt>
    <dgm:pt modelId="{58A2BF20-4DAC-4384-9ADA-33E03FBFFD82}" type="parTrans" cxnId="{2E55B7FF-B0D6-4379-B9BC-70DD9ACE6FF7}">
      <dgm:prSet/>
      <dgm:spPr/>
      <dgm:t>
        <a:bodyPr/>
        <a:lstStyle/>
        <a:p>
          <a:endParaRPr lang="uk"/>
        </a:p>
      </dgm:t>
    </dgm:pt>
    <dgm:pt modelId="{72952964-CF80-48A6-8D13-36FB63039C35}" type="sibTrans" cxnId="{2E55B7FF-B0D6-4379-B9BC-70DD9ACE6FF7}">
      <dgm:prSet/>
      <dgm:spPr/>
      <dgm:t>
        <a:bodyPr/>
        <a:lstStyle/>
        <a:p>
          <a:endParaRPr lang="uk"/>
        </a:p>
      </dgm:t>
    </dgm:pt>
    <dgm:pt modelId="{002F26D7-7F29-4E29-BEAA-40E43324B783}">
      <dgm:prSet phldrT="[Текст]"/>
      <dgm:spPr/>
      <dgm:t>
        <a:bodyPr/>
        <a:lstStyle/>
        <a:p>
          <a:pPr algn="ctr" rtl="0"/>
          <a:r>
            <a:rPr lang="uk" b="0" i="0" u="none" baseline="0"/>
            <a:t>Суд</a:t>
          </a:r>
          <a:endParaRPr lang="uk" dirty="0"/>
        </a:p>
      </dgm:t>
    </dgm:pt>
    <dgm:pt modelId="{8E839BD6-2608-453F-AC03-C5E140363E1A}" type="parTrans" cxnId="{2ABAAF09-CF56-474A-9C52-FF170C3D3829}">
      <dgm:prSet/>
      <dgm:spPr/>
      <dgm:t>
        <a:bodyPr/>
        <a:lstStyle/>
        <a:p>
          <a:endParaRPr lang="uk"/>
        </a:p>
      </dgm:t>
    </dgm:pt>
    <dgm:pt modelId="{930D9228-858C-4828-8678-2A9177A15FC7}" type="sibTrans" cxnId="{2ABAAF09-CF56-474A-9C52-FF170C3D3829}">
      <dgm:prSet/>
      <dgm:spPr/>
      <dgm:t>
        <a:bodyPr/>
        <a:lstStyle/>
        <a:p>
          <a:endParaRPr lang="uk"/>
        </a:p>
      </dgm:t>
    </dgm:pt>
    <dgm:pt modelId="{BFAADD9E-200D-496C-84D6-DE80E2DD5FF6}">
      <dgm:prSet phldrT="[Текст]"/>
      <dgm:spPr/>
      <dgm:t>
        <a:bodyPr/>
        <a:lstStyle/>
        <a:p>
          <a:pPr algn="ctr" rtl="0"/>
          <a:r>
            <a:rPr lang="uk" b="0" i="0" u="none" baseline="0" dirty="0"/>
            <a:t>Прокуратура</a:t>
          </a:r>
        </a:p>
      </dgm:t>
    </dgm:pt>
    <dgm:pt modelId="{8A6C8AD9-5DB8-4149-8C46-231CF502B515}" type="parTrans" cxnId="{5E90862E-F905-41FF-BE00-19549698C671}">
      <dgm:prSet/>
      <dgm:spPr/>
      <dgm:t>
        <a:bodyPr/>
        <a:lstStyle/>
        <a:p>
          <a:endParaRPr lang="uk"/>
        </a:p>
      </dgm:t>
    </dgm:pt>
    <dgm:pt modelId="{5471ABD3-1B66-4DD3-901F-E54C4B109471}" type="sibTrans" cxnId="{5E90862E-F905-41FF-BE00-19549698C671}">
      <dgm:prSet/>
      <dgm:spPr/>
      <dgm:t>
        <a:bodyPr/>
        <a:lstStyle/>
        <a:p>
          <a:endParaRPr lang="uk"/>
        </a:p>
      </dgm:t>
    </dgm:pt>
    <dgm:pt modelId="{B95B30C8-268B-4F88-A2E6-3516A91C6891}">
      <dgm:prSet phldrT="[Текст]"/>
      <dgm:spPr/>
      <dgm:t>
        <a:bodyPr/>
        <a:lstStyle/>
        <a:p>
          <a:pPr algn="ctr" rtl="0"/>
          <a:r>
            <a:rPr lang="uk" b="0" i="0" u="none" baseline="0"/>
            <a:t>Соціальна служба</a:t>
          </a:r>
          <a:endParaRPr lang="uk" dirty="0"/>
        </a:p>
      </dgm:t>
    </dgm:pt>
    <dgm:pt modelId="{E77AA333-9D72-4EE3-A8CA-A6A59400EC79}" type="parTrans" cxnId="{28567044-0EEB-45CC-BFC7-DD996656A1EC}">
      <dgm:prSet/>
      <dgm:spPr/>
      <dgm:t>
        <a:bodyPr/>
        <a:lstStyle/>
        <a:p>
          <a:endParaRPr lang="uk"/>
        </a:p>
      </dgm:t>
    </dgm:pt>
    <dgm:pt modelId="{FF3E4AE3-9233-41F1-88A1-A41FD2811068}" type="sibTrans" cxnId="{28567044-0EEB-45CC-BFC7-DD996656A1EC}">
      <dgm:prSet/>
      <dgm:spPr/>
      <dgm:t>
        <a:bodyPr/>
        <a:lstStyle/>
        <a:p>
          <a:endParaRPr lang="uk"/>
        </a:p>
      </dgm:t>
    </dgm:pt>
    <dgm:pt modelId="{AEB2791E-67E7-46AE-AA4C-B7A09F0D2B14}">
      <dgm:prSet phldrT="[Текст]"/>
      <dgm:spPr/>
      <dgm:t>
        <a:bodyPr/>
        <a:lstStyle/>
        <a:p>
          <a:pPr algn="ctr" rtl="0"/>
          <a:r>
            <a:rPr lang="uk" b="0" i="0" u="none" baseline="0"/>
            <a:t>Інші </a:t>
          </a:r>
        </a:p>
        <a:p>
          <a:pPr algn="ctr" rtl="0"/>
          <a:r>
            <a:rPr lang="uk" b="0" i="0" u="none" baseline="0"/>
            <a:t>органи</a:t>
          </a:r>
          <a:endParaRPr lang="uk" dirty="0"/>
        </a:p>
      </dgm:t>
    </dgm:pt>
    <dgm:pt modelId="{AC3C1606-AC7F-44A3-9844-45BB2CA3AA60}" type="parTrans" cxnId="{25B62534-133C-4265-8B76-0D28E45692B9}">
      <dgm:prSet/>
      <dgm:spPr/>
      <dgm:t>
        <a:bodyPr/>
        <a:lstStyle/>
        <a:p>
          <a:endParaRPr lang="uk"/>
        </a:p>
      </dgm:t>
    </dgm:pt>
    <dgm:pt modelId="{0B8E7267-3FAF-4A10-9820-5C98DD543723}" type="sibTrans" cxnId="{25B62534-133C-4265-8B76-0D28E45692B9}">
      <dgm:prSet/>
      <dgm:spPr/>
      <dgm:t>
        <a:bodyPr/>
        <a:lstStyle/>
        <a:p>
          <a:endParaRPr lang="uk"/>
        </a:p>
      </dgm:t>
    </dgm:pt>
    <dgm:pt modelId="{D9E27312-1316-4E8B-8F26-584714271CDE}">
      <dgm:prSet phldrT="[Текст]"/>
      <dgm:spPr/>
      <dgm:t>
        <a:bodyPr/>
        <a:lstStyle/>
        <a:p>
          <a:pPr algn="ctr" rtl="0"/>
          <a:r>
            <a:rPr lang="uk" b="0" i="0" u="none" baseline="0"/>
            <a:t>Громадські організації </a:t>
          </a:r>
          <a:endParaRPr lang="uk" dirty="0"/>
        </a:p>
      </dgm:t>
    </dgm:pt>
    <dgm:pt modelId="{C4682D9A-9186-4FBA-9DDB-A69D96BB6E89}" type="parTrans" cxnId="{3C63E474-E3FE-470D-B84A-D6B9626B3D44}">
      <dgm:prSet/>
      <dgm:spPr/>
      <dgm:t>
        <a:bodyPr/>
        <a:lstStyle/>
        <a:p>
          <a:endParaRPr lang="uk"/>
        </a:p>
      </dgm:t>
    </dgm:pt>
    <dgm:pt modelId="{D532FA3F-4B25-4F77-8231-649841585182}" type="sibTrans" cxnId="{3C63E474-E3FE-470D-B84A-D6B9626B3D44}">
      <dgm:prSet/>
      <dgm:spPr/>
      <dgm:t>
        <a:bodyPr/>
        <a:lstStyle/>
        <a:p>
          <a:endParaRPr lang="uk"/>
        </a:p>
      </dgm:t>
    </dgm:pt>
    <dgm:pt modelId="{CC3AA362-1DF8-4DD9-ACD0-67835C4291CD}">
      <dgm:prSet phldrT="[Текст]"/>
      <dgm:spPr/>
      <dgm:t>
        <a:bodyPr/>
        <a:lstStyle/>
        <a:p>
          <a:pPr algn="ctr" rtl="0"/>
          <a:r>
            <a:rPr lang="uk" b="0" i="0" u="none" baseline="0"/>
            <a:t>Захист дитини</a:t>
          </a:r>
          <a:endParaRPr lang="uk" dirty="0"/>
        </a:p>
      </dgm:t>
    </dgm:pt>
    <dgm:pt modelId="{47F08F28-7742-42A2-9474-C2928EBD9789}" type="parTrans" cxnId="{7EF20B2E-42D4-43D1-9121-B0FF87604893}">
      <dgm:prSet/>
      <dgm:spPr/>
      <dgm:t>
        <a:bodyPr/>
        <a:lstStyle/>
        <a:p>
          <a:endParaRPr lang="uk"/>
        </a:p>
      </dgm:t>
    </dgm:pt>
    <dgm:pt modelId="{ECE04341-B7F5-4A37-B4A9-167EF344B9CB}" type="sibTrans" cxnId="{7EF20B2E-42D4-43D1-9121-B0FF87604893}">
      <dgm:prSet/>
      <dgm:spPr/>
      <dgm:t>
        <a:bodyPr/>
        <a:lstStyle/>
        <a:p>
          <a:endParaRPr lang="uk"/>
        </a:p>
      </dgm:t>
    </dgm:pt>
    <dgm:pt modelId="{AF13A57E-A63F-4060-A37A-6B19B5BDA813}">
      <dgm:prSet phldrT="[Текст]"/>
      <dgm:spPr/>
      <dgm:t>
        <a:bodyPr/>
        <a:lstStyle/>
        <a:p>
          <a:pPr algn="ctr" rtl="0"/>
          <a:r>
            <a:rPr lang="uk" b="0" i="0" u="none" baseline="0"/>
            <a:t>Медична допомога</a:t>
          </a:r>
          <a:endParaRPr lang="uk" dirty="0"/>
        </a:p>
      </dgm:t>
    </dgm:pt>
    <dgm:pt modelId="{2A07299D-9233-459E-90C7-8C352AF7E8F1}" type="parTrans" cxnId="{45F8849D-C792-4B1E-9CAE-65887421F06E}">
      <dgm:prSet/>
      <dgm:spPr/>
      <dgm:t>
        <a:bodyPr/>
        <a:lstStyle/>
        <a:p>
          <a:endParaRPr lang="uk"/>
        </a:p>
      </dgm:t>
    </dgm:pt>
    <dgm:pt modelId="{E020E2E3-8FBB-485A-88A2-0B95A1C6DBAA}" type="sibTrans" cxnId="{45F8849D-C792-4B1E-9CAE-65887421F06E}">
      <dgm:prSet/>
      <dgm:spPr/>
      <dgm:t>
        <a:bodyPr/>
        <a:lstStyle/>
        <a:p>
          <a:endParaRPr lang="uk"/>
        </a:p>
      </dgm:t>
    </dgm:pt>
    <dgm:pt modelId="{7F4D7EB6-70A7-4FD2-AD20-DD546690D403}">
      <dgm:prSet phldrT="[Текст]"/>
      <dgm:spPr/>
      <dgm:t>
        <a:bodyPr/>
        <a:lstStyle/>
        <a:p>
          <a:pPr algn="ctr" rtl="0"/>
          <a:r>
            <a:rPr lang="uk" b="0" i="0" u="none" baseline="0"/>
            <a:t>Психологічна підтримка</a:t>
          </a:r>
          <a:endParaRPr lang="uk" dirty="0"/>
        </a:p>
      </dgm:t>
    </dgm:pt>
    <dgm:pt modelId="{60141A55-CCA6-4D87-B8E3-0C680FFEEB3A}" type="parTrans" cxnId="{5B08AC21-5D3A-41C5-8209-62687F8F3BE0}">
      <dgm:prSet/>
      <dgm:spPr/>
      <dgm:t>
        <a:bodyPr/>
        <a:lstStyle/>
        <a:p>
          <a:endParaRPr lang="ru-UA"/>
        </a:p>
      </dgm:t>
    </dgm:pt>
    <dgm:pt modelId="{29B4D0CF-B35B-40BD-9835-792B94C8D15B}" type="sibTrans" cxnId="{5B08AC21-5D3A-41C5-8209-62687F8F3BE0}">
      <dgm:prSet/>
      <dgm:spPr/>
      <dgm:t>
        <a:bodyPr/>
        <a:lstStyle/>
        <a:p>
          <a:endParaRPr lang="ru-UA"/>
        </a:p>
      </dgm:t>
    </dgm:pt>
    <dgm:pt modelId="{5AD4B00A-F8E2-4C3B-AD34-B6DDFCC1E45D}" type="pres">
      <dgm:prSet presAssocID="{F1C4CB8E-9FBB-43D6-A9F7-3BCA62BDD5C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26347ED-720A-46A3-938F-818AF50E32A0}" type="pres">
      <dgm:prSet presAssocID="{10B774E5-3491-4995-8A87-012C8ADC55CA}" presName="centerShape" presStyleLbl="node0" presStyleIdx="0" presStyleCnt="1"/>
      <dgm:spPr/>
    </dgm:pt>
    <dgm:pt modelId="{CBEF635A-F4C9-46A4-8A6F-086248DBE751}" type="pres">
      <dgm:prSet presAssocID="{D905B32E-2F7F-480A-A333-2E381B470245}" presName="node" presStyleLbl="node1" presStyleIdx="0" presStyleCnt="9">
        <dgm:presLayoutVars>
          <dgm:bulletEnabled val="1"/>
        </dgm:presLayoutVars>
      </dgm:prSet>
      <dgm:spPr/>
    </dgm:pt>
    <dgm:pt modelId="{9CC9A1BF-DE5C-4362-8495-0FA60DF01224}" type="pres">
      <dgm:prSet presAssocID="{D905B32E-2F7F-480A-A333-2E381B470245}" presName="dummy" presStyleCnt="0"/>
      <dgm:spPr/>
    </dgm:pt>
    <dgm:pt modelId="{D0A29BD7-7AF9-4448-B7AF-104A77D446ED}" type="pres">
      <dgm:prSet presAssocID="{72952964-CF80-48A6-8D13-36FB63039C35}" presName="sibTrans" presStyleLbl="sibTrans2D1" presStyleIdx="0" presStyleCnt="9"/>
      <dgm:spPr/>
    </dgm:pt>
    <dgm:pt modelId="{F97AA9FE-44C7-4E4C-B4C8-0F023911760E}" type="pres">
      <dgm:prSet presAssocID="{002F26D7-7F29-4E29-BEAA-40E43324B783}" presName="node" presStyleLbl="node1" presStyleIdx="1" presStyleCnt="9">
        <dgm:presLayoutVars>
          <dgm:bulletEnabled val="1"/>
        </dgm:presLayoutVars>
      </dgm:prSet>
      <dgm:spPr/>
    </dgm:pt>
    <dgm:pt modelId="{DEB2B327-4224-44FB-8660-DA86107E0D97}" type="pres">
      <dgm:prSet presAssocID="{002F26D7-7F29-4E29-BEAA-40E43324B783}" presName="dummy" presStyleCnt="0"/>
      <dgm:spPr/>
    </dgm:pt>
    <dgm:pt modelId="{597D148D-3069-4E51-AD47-B231D2C18F6E}" type="pres">
      <dgm:prSet presAssocID="{930D9228-858C-4828-8678-2A9177A15FC7}" presName="sibTrans" presStyleLbl="sibTrans2D1" presStyleIdx="1" presStyleCnt="9"/>
      <dgm:spPr/>
    </dgm:pt>
    <dgm:pt modelId="{1D66B138-EBB4-4FBF-BA2B-581E639C3E9C}" type="pres">
      <dgm:prSet presAssocID="{BFAADD9E-200D-496C-84D6-DE80E2DD5FF6}" presName="node" presStyleLbl="node1" presStyleIdx="2" presStyleCnt="9">
        <dgm:presLayoutVars>
          <dgm:bulletEnabled val="1"/>
        </dgm:presLayoutVars>
      </dgm:prSet>
      <dgm:spPr/>
    </dgm:pt>
    <dgm:pt modelId="{83541E38-42B5-4089-883B-B6B65549218C}" type="pres">
      <dgm:prSet presAssocID="{BFAADD9E-200D-496C-84D6-DE80E2DD5FF6}" presName="dummy" presStyleCnt="0"/>
      <dgm:spPr/>
    </dgm:pt>
    <dgm:pt modelId="{5BE6D766-60AC-44B2-9912-9703A4CC5497}" type="pres">
      <dgm:prSet presAssocID="{5471ABD3-1B66-4DD3-901F-E54C4B109471}" presName="sibTrans" presStyleLbl="sibTrans2D1" presStyleIdx="2" presStyleCnt="9"/>
      <dgm:spPr/>
    </dgm:pt>
    <dgm:pt modelId="{17BB1F64-6EA3-49BA-8F02-60442D5FD4D2}" type="pres">
      <dgm:prSet presAssocID="{B95B30C8-268B-4F88-A2E6-3516A91C6891}" presName="node" presStyleLbl="node1" presStyleIdx="3" presStyleCnt="9">
        <dgm:presLayoutVars>
          <dgm:bulletEnabled val="1"/>
        </dgm:presLayoutVars>
      </dgm:prSet>
      <dgm:spPr/>
    </dgm:pt>
    <dgm:pt modelId="{5E23D8CF-1FD9-40A0-8288-FF0A9F1B8BD5}" type="pres">
      <dgm:prSet presAssocID="{B95B30C8-268B-4F88-A2E6-3516A91C6891}" presName="dummy" presStyleCnt="0"/>
      <dgm:spPr/>
    </dgm:pt>
    <dgm:pt modelId="{663F5F97-2052-41A8-AB6F-3E4CA2F21A6F}" type="pres">
      <dgm:prSet presAssocID="{FF3E4AE3-9233-41F1-88A1-A41FD2811068}" presName="sibTrans" presStyleLbl="sibTrans2D1" presStyleIdx="3" presStyleCnt="9"/>
      <dgm:spPr/>
    </dgm:pt>
    <dgm:pt modelId="{DD55FDCB-6FB4-4B7D-B298-8C0A5E6C07E7}" type="pres">
      <dgm:prSet presAssocID="{CC3AA362-1DF8-4DD9-ACD0-67835C4291CD}" presName="node" presStyleLbl="node1" presStyleIdx="4" presStyleCnt="9">
        <dgm:presLayoutVars>
          <dgm:bulletEnabled val="1"/>
        </dgm:presLayoutVars>
      </dgm:prSet>
      <dgm:spPr/>
    </dgm:pt>
    <dgm:pt modelId="{27B935D1-F13C-4253-8898-3F50C6E76758}" type="pres">
      <dgm:prSet presAssocID="{CC3AA362-1DF8-4DD9-ACD0-67835C4291CD}" presName="dummy" presStyleCnt="0"/>
      <dgm:spPr/>
    </dgm:pt>
    <dgm:pt modelId="{62B6147F-807F-404F-B179-0B898CB2FB0A}" type="pres">
      <dgm:prSet presAssocID="{ECE04341-B7F5-4A37-B4A9-167EF344B9CB}" presName="sibTrans" presStyleLbl="sibTrans2D1" presStyleIdx="4" presStyleCnt="9"/>
      <dgm:spPr/>
    </dgm:pt>
    <dgm:pt modelId="{792D9345-0D05-4554-930C-28940FCE024A}" type="pres">
      <dgm:prSet presAssocID="{7F4D7EB6-70A7-4FD2-AD20-DD546690D403}" presName="node" presStyleLbl="node1" presStyleIdx="5" presStyleCnt="9">
        <dgm:presLayoutVars>
          <dgm:bulletEnabled val="1"/>
        </dgm:presLayoutVars>
      </dgm:prSet>
      <dgm:spPr/>
    </dgm:pt>
    <dgm:pt modelId="{A59CF3E5-77E8-4E1F-8367-BA83ACC67850}" type="pres">
      <dgm:prSet presAssocID="{7F4D7EB6-70A7-4FD2-AD20-DD546690D403}" presName="dummy" presStyleCnt="0"/>
      <dgm:spPr/>
    </dgm:pt>
    <dgm:pt modelId="{2D776906-1DA6-4131-88CA-8DD25F201966}" type="pres">
      <dgm:prSet presAssocID="{29B4D0CF-B35B-40BD-9835-792B94C8D15B}" presName="sibTrans" presStyleLbl="sibTrans2D1" presStyleIdx="5" presStyleCnt="9"/>
      <dgm:spPr/>
    </dgm:pt>
    <dgm:pt modelId="{CD2315C0-C9F1-45C6-9CD6-D9C628F7441F}" type="pres">
      <dgm:prSet presAssocID="{AF13A57E-A63F-4060-A37A-6B19B5BDA813}" presName="node" presStyleLbl="node1" presStyleIdx="6" presStyleCnt="9">
        <dgm:presLayoutVars>
          <dgm:bulletEnabled val="1"/>
        </dgm:presLayoutVars>
      </dgm:prSet>
      <dgm:spPr/>
    </dgm:pt>
    <dgm:pt modelId="{C8B4894B-9F75-4221-A0C2-6783D233DF14}" type="pres">
      <dgm:prSet presAssocID="{AF13A57E-A63F-4060-A37A-6B19B5BDA813}" presName="dummy" presStyleCnt="0"/>
      <dgm:spPr/>
    </dgm:pt>
    <dgm:pt modelId="{20C4430A-8EF3-4F1F-8602-8FC5BE3B6864}" type="pres">
      <dgm:prSet presAssocID="{E020E2E3-8FBB-485A-88A2-0B95A1C6DBAA}" presName="sibTrans" presStyleLbl="sibTrans2D1" presStyleIdx="6" presStyleCnt="9"/>
      <dgm:spPr/>
    </dgm:pt>
    <dgm:pt modelId="{7468F0A9-3916-47DA-9CAC-78D0F90D1E60}" type="pres">
      <dgm:prSet presAssocID="{D9E27312-1316-4E8B-8F26-584714271CDE}" presName="node" presStyleLbl="node1" presStyleIdx="7" presStyleCnt="9">
        <dgm:presLayoutVars>
          <dgm:bulletEnabled val="1"/>
        </dgm:presLayoutVars>
      </dgm:prSet>
      <dgm:spPr/>
    </dgm:pt>
    <dgm:pt modelId="{C527ECC8-D113-4000-95FE-426747438959}" type="pres">
      <dgm:prSet presAssocID="{D9E27312-1316-4E8B-8F26-584714271CDE}" presName="dummy" presStyleCnt="0"/>
      <dgm:spPr/>
    </dgm:pt>
    <dgm:pt modelId="{F3F3F998-2279-42FA-A56E-87E6B68671F4}" type="pres">
      <dgm:prSet presAssocID="{D532FA3F-4B25-4F77-8231-649841585182}" presName="sibTrans" presStyleLbl="sibTrans2D1" presStyleIdx="7" presStyleCnt="9"/>
      <dgm:spPr/>
    </dgm:pt>
    <dgm:pt modelId="{BD51D215-04C2-4FA1-A459-87C43CEA2339}" type="pres">
      <dgm:prSet presAssocID="{AEB2791E-67E7-46AE-AA4C-B7A09F0D2B14}" presName="node" presStyleLbl="node1" presStyleIdx="8" presStyleCnt="9">
        <dgm:presLayoutVars>
          <dgm:bulletEnabled val="1"/>
        </dgm:presLayoutVars>
      </dgm:prSet>
      <dgm:spPr/>
    </dgm:pt>
    <dgm:pt modelId="{3305879B-654B-4D34-A1F4-D5F9B21C834A}" type="pres">
      <dgm:prSet presAssocID="{AEB2791E-67E7-46AE-AA4C-B7A09F0D2B14}" presName="dummy" presStyleCnt="0"/>
      <dgm:spPr/>
    </dgm:pt>
    <dgm:pt modelId="{1A03A75C-DC3F-49A9-8596-0A60ED4F2AA5}" type="pres">
      <dgm:prSet presAssocID="{0B8E7267-3FAF-4A10-9820-5C98DD543723}" presName="sibTrans" presStyleLbl="sibTrans2D1" presStyleIdx="8" presStyleCnt="9"/>
      <dgm:spPr/>
    </dgm:pt>
  </dgm:ptLst>
  <dgm:cxnLst>
    <dgm:cxn modelId="{93316108-7F68-4329-A6DE-EE112DCD3CD0}" type="presOf" srcId="{29B4D0CF-B35B-40BD-9835-792B94C8D15B}" destId="{2D776906-1DA6-4131-88CA-8DD25F201966}" srcOrd="0" destOrd="0" presId="urn:microsoft.com/office/officeart/2005/8/layout/radial6"/>
    <dgm:cxn modelId="{2ABAAF09-CF56-474A-9C52-FF170C3D3829}" srcId="{10B774E5-3491-4995-8A87-012C8ADC55CA}" destId="{002F26D7-7F29-4E29-BEAA-40E43324B783}" srcOrd="1" destOrd="0" parTransId="{8E839BD6-2608-453F-AC03-C5E140363E1A}" sibTransId="{930D9228-858C-4828-8678-2A9177A15FC7}"/>
    <dgm:cxn modelId="{5B08AC21-5D3A-41C5-8209-62687F8F3BE0}" srcId="{10B774E5-3491-4995-8A87-012C8ADC55CA}" destId="{7F4D7EB6-70A7-4FD2-AD20-DD546690D403}" srcOrd="5" destOrd="0" parTransId="{60141A55-CCA6-4D87-B8E3-0C680FFEEB3A}" sibTransId="{29B4D0CF-B35B-40BD-9835-792B94C8D15B}"/>
    <dgm:cxn modelId="{7EF20B2E-42D4-43D1-9121-B0FF87604893}" srcId="{10B774E5-3491-4995-8A87-012C8ADC55CA}" destId="{CC3AA362-1DF8-4DD9-ACD0-67835C4291CD}" srcOrd="4" destOrd="0" parTransId="{47F08F28-7742-42A2-9474-C2928EBD9789}" sibTransId="{ECE04341-B7F5-4A37-B4A9-167EF344B9CB}"/>
    <dgm:cxn modelId="{5E90862E-F905-41FF-BE00-19549698C671}" srcId="{10B774E5-3491-4995-8A87-012C8ADC55CA}" destId="{BFAADD9E-200D-496C-84D6-DE80E2DD5FF6}" srcOrd="2" destOrd="0" parTransId="{8A6C8AD9-5DB8-4149-8C46-231CF502B515}" sibTransId="{5471ABD3-1B66-4DD3-901F-E54C4B109471}"/>
    <dgm:cxn modelId="{BB9E3E2F-D7FD-4C1E-B8D9-8FDA5F81A935}" type="presOf" srcId="{5471ABD3-1B66-4DD3-901F-E54C4B109471}" destId="{5BE6D766-60AC-44B2-9912-9703A4CC5497}" srcOrd="0" destOrd="0" presId="urn:microsoft.com/office/officeart/2005/8/layout/radial6"/>
    <dgm:cxn modelId="{25B62534-133C-4265-8B76-0D28E45692B9}" srcId="{10B774E5-3491-4995-8A87-012C8ADC55CA}" destId="{AEB2791E-67E7-46AE-AA4C-B7A09F0D2B14}" srcOrd="8" destOrd="0" parTransId="{AC3C1606-AC7F-44A3-9844-45BB2CA3AA60}" sibTransId="{0B8E7267-3FAF-4A10-9820-5C98DD543723}"/>
    <dgm:cxn modelId="{72AD9736-4180-48A5-B6CD-13A5EC795A2F}" type="presOf" srcId="{F1C4CB8E-9FBB-43D6-A9F7-3BCA62BDD5C9}" destId="{5AD4B00A-F8E2-4C3B-AD34-B6DDFCC1E45D}" srcOrd="0" destOrd="0" presId="urn:microsoft.com/office/officeart/2005/8/layout/radial6"/>
    <dgm:cxn modelId="{02E8B339-A95C-4FB1-B90A-14EB50B4F63E}" type="presOf" srcId="{D9E27312-1316-4E8B-8F26-584714271CDE}" destId="{7468F0A9-3916-47DA-9CAC-78D0F90D1E60}" srcOrd="0" destOrd="0" presId="urn:microsoft.com/office/officeart/2005/8/layout/radial6"/>
    <dgm:cxn modelId="{204AE339-820A-437F-93EC-741D242601EC}" type="presOf" srcId="{7F4D7EB6-70A7-4FD2-AD20-DD546690D403}" destId="{792D9345-0D05-4554-930C-28940FCE024A}" srcOrd="0" destOrd="0" presId="urn:microsoft.com/office/officeart/2005/8/layout/radial6"/>
    <dgm:cxn modelId="{E30BDF41-BF0A-4EC3-B411-D164B1F8724D}" type="presOf" srcId="{B95B30C8-268B-4F88-A2E6-3516A91C6891}" destId="{17BB1F64-6EA3-49BA-8F02-60442D5FD4D2}" srcOrd="0" destOrd="0" presId="urn:microsoft.com/office/officeart/2005/8/layout/radial6"/>
    <dgm:cxn modelId="{28567044-0EEB-45CC-BFC7-DD996656A1EC}" srcId="{10B774E5-3491-4995-8A87-012C8ADC55CA}" destId="{B95B30C8-268B-4F88-A2E6-3516A91C6891}" srcOrd="3" destOrd="0" parTransId="{E77AA333-9D72-4EE3-A8CA-A6A59400EC79}" sibTransId="{FF3E4AE3-9233-41F1-88A1-A41FD2811068}"/>
    <dgm:cxn modelId="{08C57073-17C7-4825-BB51-441EDD3B1225}" type="presOf" srcId="{0B8E7267-3FAF-4A10-9820-5C98DD543723}" destId="{1A03A75C-DC3F-49A9-8596-0A60ED4F2AA5}" srcOrd="0" destOrd="0" presId="urn:microsoft.com/office/officeart/2005/8/layout/radial6"/>
    <dgm:cxn modelId="{3C63E474-E3FE-470D-B84A-D6B9626B3D44}" srcId="{10B774E5-3491-4995-8A87-012C8ADC55CA}" destId="{D9E27312-1316-4E8B-8F26-584714271CDE}" srcOrd="7" destOrd="0" parTransId="{C4682D9A-9186-4FBA-9DDB-A69D96BB6E89}" sibTransId="{D532FA3F-4B25-4F77-8231-649841585182}"/>
    <dgm:cxn modelId="{29B37958-B0B3-41EF-9CE7-2892BDCFAFAB}" type="presOf" srcId="{10B774E5-3491-4995-8A87-012C8ADC55CA}" destId="{F26347ED-720A-46A3-938F-818AF50E32A0}" srcOrd="0" destOrd="0" presId="urn:microsoft.com/office/officeart/2005/8/layout/radial6"/>
    <dgm:cxn modelId="{BC6AC659-211D-400F-AD67-557CE8AC50C8}" type="presOf" srcId="{CC3AA362-1DF8-4DD9-ACD0-67835C4291CD}" destId="{DD55FDCB-6FB4-4B7D-B298-8C0A5E6C07E7}" srcOrd="0" destOrd="0" presId="urn:microsoft.com/office/officeart/2005/8/layout/radial6"/>
    <dgm:cxn modelId="{EFD17D85-F1B3-41CE-92B7-4A143D0A69D6}" type="presOf" srcId="{002F26D7-7F29-4E29-BEAA-40E43324B783}" destId="{F97AA9FE-44C7-4E4C-B4C8-0F023911760E}" srcOrd="0" destOrd="0" presId="urn:microsoft.com/office/officeart/2005/8/layout/radial6"/>
    <dgm:cxn modelId="{45F8849D-C792-4B1E-9CAE-65887421F06E}" srcId="{10B774E5-3491-4995-8A87-012C8ADC55CA}" destId="{AF13A57E-A63F-4060-A37A-6B19B5BDA813}" srcOrd="6" destOrd="0" parTransId="{2A07299D-9233-459E-90C7-8C352AF7E8F1}" sibTransId="{E020E2E3-8FBB-485A-88A2-0B95A1C6DBAA}"/>
    <dgm:cxn modelId="{19918EA1-9D56-4672-B3D0-971CA8350B22}" type="presOf" srcId="{930D9228-858C-4828-8678-2A9177A15FC7}" destId="{597D148D-3069-4E51-AD47-B231D2C18F6E}" srcOrd="0" destOrd="0" presId="urn:microsoft.com/office/officeart/2005/8/layout/radial6"/>
    <dgm:cxn modelId="{E885AFA9-8F7E-4603-9D55-F0374220FC98}" type="presOf" srcId="{72952964-CF80-48A6-8D13-36FB63039C35}" destId="{D0A29BD7-7AF9-4448-B7AF-104A77D446ED}" srcOrd="0" destOrd="0" presId="urn:microsoft.com/office/officeart/2005/8/layout/radial6"/>
    <dgm:cxn modelId="{D67233AB-18E4-4415-B208-471ED02EA495}" type="presOf" srcId="{AEB2791E-67E7-46AE-AA4C-B7A09F0D2B14}" destId="{BD51D215-04C2-4FA1-A459-87C43CEA2339}" srcOrd="0" destOrd="0" presId="urn:microsoft.com/office/officeart/2005/8/layout/radial6"/>
    <dgm:cxn modelId="{F59C03BC-0B70-49A8-BE0C-0A4B18237591}" type="presOf" srcId="{ECE04341-B7F5-4A37-B4A9-167EF344B9CB}" destId="{62B6147F-807F-404F-B179-0B898CB2FB0A}" srcOrd="0" destOrd="0" presId="urn:microsoft.com/office/officeart/2005/8/layout/radial6"/>
    <dgm:cxn modelId="{8A8E52BE-53C8-47EA-B0DD-E90FB90B10BC}" type="presOf" srcId="{D532FA3F-4B25-4F77-8231-649841585182}" destId="{F3F3F998-2279-42FA-A56E-87E6B68671F4}" srcOrd="0" destOrd="0" presId="urn:microsoft.com/office/officeart/2005/8/layout/radial6"/>
    <dgm:cxn modelId="{6B3DEEC2-E158-408B-909D-52B326ECEBB7}" type="presOf" srcId="{BFAADD9E-200D-496C-84D6-DE80E2DD5FF6}" destId="{1D66B138-EBB4-4FBF-BA2B-581E639C3E9C}" srcOrd="0" destOrd="0" presId="urn:microsoft.com/office/officeart/2005/8/layout/radial6"/>
    <dgm:cxn modelId="{790C46CC-17D9-41E7-AC46-6055888C0B32}" srcId="{F1C4CB8E-9FBB-43D6-A9F7-3BCA62BDD5C9}" destId="{10B774E5-3491-4995-8A87-012C8ADC55CA}" srcOrd="0" destOrd="0" parTransId="{58F07B38-E2D0-4638-BA48-844F60C73916}" sibTransId="{926F853A-144D-4C60-8AB7-FEFBA15C44F1}"/>
    <dgm:cxn modelId="{38C190E0-7D93-4436-9B2F-C9B2BD31B6A0}" type="presOf" srcId="{AF13A57E-A63F-4060-A37A-6B19B5BDA813}" destId="{CD2315C0-C9F1-45C6-9CD6-D9C628F7441F}" srcOrd="0" destOrd="0" presId="urn:microsoft.com/office/officeart/2005/8/layout/radial6"/>
    <dgm:cxn modelId="{3830E9E3-51D7-41F3-B417-4B09C973A92B}" type="presOf" srcId="{D905B32E-2F7F-480A-A333-2E381B470245}" destId="{CBEF635A-F4C9-46A4-8A6F-086248DBE751}" srcOrd="0" destOrd="0" presId="urn:microsoft.com/office/officeart/2005/8/layout/radial6"/>
    <dgm:cxn modelId="{A19CF2E3-4524-42A3-BFF6-A3C4EE56E86A}" type="presOf" srcId="{E020E2E3-8FBB-485A-88A2-0B95A1C6DBAA}" destId="{20C4430A-8EF3-4F1F-8602-8FC5BE3B6864}" srcOrd="0" destOrd="0" presId="urn:microsoft.com/office/officeart/2005/8/layout/radial6"/>
    <dgm:cxn modelId="{724E3BF8-A9D5-4092-90C0-66048EFFBD0B}" type="presOf" srcId="{FF3E4AE3-9233-41F1-88A1-A41FD2811068}" destId="{663F5F97-2052-41A8-AB6F-3E4CA2F21A6F}" srcOrd="0" destOrd="0" presId="urn:microsoft.com/office/officeart/2005/8/layout/radial6"/>
    <dgm:cxn modelId="{2E55B7FF-B0D6-4379-B9BC-70DD9ACE6FF7}" srcId="{10B774E5-3491-4995-8A87-012C8ADC55CA}" destId="{D905B32E-2F7F-480A-A333-2E381B470245}" srcOrd="0" destOrd="0" parTransId="{58A2BF20-4DAC-4384-9ADA-33E03FBFFD82}" sibTransId="{72952964-CF80-48A6-8D13-36FB63039C35}"/>
    <dgm:cxn modelId="{8F6E02E8-4650-4878-94C7-A30BFE8E634C}" type="presParOf" srcId="{5AD4B00A-F8E2-4C3B-AD34-B6DDFCC1E45D}" destId="{F26347ED-720A-46A3-938F-818AF50E32A0}" srcOrd="0" destOrd="0" presId="urn:microsoft.com/office/officeart/2005/8/layout/radial6"/>
    <dgm:cxn modelId="{FE696F2E-A510-4BD9-BD69-3642AD22C295}" type="presParOf" srcId="{5AD4B00A-F8E2-4C3B-AD34-B6DDFCC1E45D}" destId="{CBEF635A-F4C9-46A4-8A6F-086248DBE751}" srcOrd="1" destOrd="0" presId="urn:microsoft.com/office/officeart/2005/8/layout/radial6"/>
    <dgm:cxn modelId="{85465FD9-477F-428D-95BD-1A15B2CB3603}" type="presParOf" srcId="{5AD4B00A-F8E2-4C3B-AD34-B6DDFCC1E45D}" destId="{9CC9A1BF-DE5C-4362-8495-0FA60DF01224}" srcOrd="2" destOrd="0" presId="urn:microsoft.com/office/officeart/2005/8/layout/radial6"/>
    <dgm:cxn modelId="{0AE82833-D72F-4F95-A5F4-2248C23038E0}" type="presParOf" srcId="{5AD4B00A-F8E2-4C3B-AD34-B6DDFCC1E45D}" destId="{D0A29BD7-7AF9-4448-B7AF-104A77D446ED}" srcOrd="3" destOrd="0" presId="urn:microsoft.com/office/officeart/2005/8/layout/radial6"/>
    <dgm:cxn modelId="{E48755CC-B4BA-4721-B678-01C84A133B7F}" type="presParOf" srcId="{5AD4B00A-F8E2-4C3B-AD34-B6DDFCC1E45D}" destId="{F97AA9FE-44C7-4E4C-B4C8-0F023911760E}" srcOrd="4" destOrd="0" presId="urn:microsoft.com/office/officeart/2005/8/layout/radial6"/>
    <dgm:cxn modelId="{D5CC2E6C-D811-4F02-9156-74A8CA7770BA}" type="presParOf" srcId="{5AD4B00A-F8E2-4C3B-AD34-B6DDFCC1E45D}" destId="{DEB2B327-4224-44FB-8660-DA86107E0D97}" srcOrd="5" destOrd="0" presId="urn:microsoft.com/office/officeart/2005/8/layout/radial6"/>
    <dgm:cxn modelId="{47A8DBAC-38B4-43A9-9CC6-EB33CF745897}" type="presParOf" srcId="{5AD4B00A-F8E2-4C3B-AD34-B6DDFCC1E45D}" destId="{597D148D-3069-4E51-AD47-B231D2C18F6E}" srcOrd="6" destOrd="0" presId="urn:microsoft.com/office/officeart/2005/8/layout/radial6"/>
    <dgm:cxn modelId="{158EC4E5-4ABE-4B67-AB70-2E375DC4C222}" type="presParOf" srcId="{5AD4B00A-F8E2-4C3B-AD34-B6DDFCC1E45D}" destId="{1D66B138-EBB4-4FBF-BA2B-581E639C3E9C}" srcOrd="7" destOrd="0" presId="urn:microsoft.com/office/officeart/2005/8/layout/radial6"/>
    <dgm:cxn modelId="{5DE5F309-35C6-447B-B1C4-E7448CD27915}" type="presParOf" srcId="{5AD4B00A-F8E2-4C3B-AD34-B6DDFCC1E45D}" destId="{83541E38-42B5-4089-883B-B6B65549218C}" srcOrd="8" destOrd="0" presId="urn:microsoft.com/office/officeart/2005/8/layout/radial6"/>
    <dgm:cxn modelId="{3EC05554-36BE-4457-84F7-6BC3BD5366C9}" type="presParOf" srcId="{5AD4B00A-F8E2-4C3B-AD34-B6DDFCC1E45D}" destId="{5BE6D766-60AC-44B2-9912-9703A4CC5497}" srcOrd="9" destOrd="0" presId="urn:microsoft.com/office/officeart/2005/8/layout/radial6"/>
    <dgm:cxn modelId="{5BD45D43-96DA-46BF-8EB3-4EA3EF73B55B}" type="presParOf" srcId="{5AD4B00A-F8E2-4C3B-AD34-B6DDFCC1E45D}" destId="{17BB1F64-6EA3-49BA-8F02-60442D5FD4D2}" srcOrd="10" destOrd="0" presId="urn:microsoft.com/office/officeart/2005/8/layout/radial6"/>
    <dgm:cxn modelId="{56E0F43A-C54B-4306-B055-6587CBD52B5E}" type="presParOf" srcId="{5AD4B00A-F8E2-4C3B-AD34-B6DDFCC1E45D}" destId="{5E23D8CF-1FD9-40A0-8288-FF0A9F1B8BD5}" srcOrd="11" destOrd="0" presId="urn:microsoft.com/office/officeart/2005/8/layout/radial6"/>
    <dgm:cxn modelId="{81A41A58-2535-483C-8F76-75CB756288C1}" type="presParOf" srcId="{5AD4B00A-F8E2-4C3B-AD34-B6DDFCC1E45D}" destId="{663F5F97-2052-41A8-AB6F-3E4CA2F21A6F}" srcOrd="12" destOrd="0" presId="urn:microsoft.com/office/officeart/2005/8/layout/radial6"/>
    <dgm:cxn modelId="{94D12667-C189-4D2A-A115-56219432ED4B}" type="presParOf" srcId="{5AD4B00A-F8E2-4C3B-AD34-B6DDFCC1E45D}" destId="{DD55FDCB-6FB4-4B7D-B298-8C0A5E6C07E7}" srcOrd="13" destOrd="0" presId="urn:microsoft.com/office/officeart/2005/8/layout/radial6"/>
    <dgm:cxn modelId="{9860FD52-9191-40DB-B22B-E52409A2A87B}" type="presParOf" srcId="{5AD4B00A-F8E2-4C3B-AD34-B6DDFCC1E45D}" destId="{27B935D1-F13C-4253-8898-3F50C6E76758}" srcOrd="14" destOrd="0" presId="urn:microsoft.com/office/officeart/2005/8/layout/radial6"/>
    <dgm:cxn modelId="{D090F264-6534-4FA9-AC3A-0CF366696CE4}" type="presParOf" srcId="{5AD4B00A-F8E2-4C3B-AD34-B6DDFCC1E45D}" destId="{62B6147F-807F-404F-B179-0B898CB2FB0A}" srcOrd="15" destOrd="0" presId="urn:microsoft.com/office/officeart/2005/8/layout/radial6"/>
    <dgm:cxn modelId="{E8463FAA-CCA5-4133-9E36-D5900AB6E838}" type="presParOf" srcId="{5AD4B00A-F8E2-4C3B-AD34-B6DDFCC1E45D}" destId="{792D9345-0D05-4554-930C-28940FCE024A}" srcOrd="16" destOrd="0" presId="urn:microsoft.com/office/officeart/2005/8/layout/radial6"/>
    <dgm:cxn modelId="{BBFBD587-D310-4A52-BA29-BA5D40A7C765}" type="presParOf" srcId="{5AD4B00A-F8E2-4C3B-AD34-B6DDFCC1E45D}" destId="{A59CF3E5-77E8-4E1F-8367-BA83ACC67850}" srcOrd="17" destOrd="0" presId="urn:microsoft.com/office/officeart/2005/8/layout/radial6"/>
    <dgm:cxn modelId="{AAD1B686-BEEF-4DA1-8E4F-487FAA82424E}" type="presParOf" srcId="{5AD4B00A-F8E2-4C3B-AD34-B6DDFCC1E45D}" destId="{2D776906-1DA6-4131-88CA-8DD25F201966}" srcOrd="18" destOrd="0" presId="urn:microsoft.com/office/officeart/2005/8/layout/radial6"/>
    <dgm:cxn modelId="{FBC971B0-C95D-4755-B42F-AE54A6E1519A}" type="presParOf" srcId="{5AD4B00A-F8E2-4C3B-AD34-B6DDFCC1E45D}" destId="{CD2315C0-C9F1-45C6-9CD6-D9C628F7441F}" srcOrd="19" destOrd="0" presId="urn:microsoft.com/office/officeart/2005/8/layout/radial6"/>
    <dgm:cxn modelId="{DDDBB1FA-E321-4BDE-9E05-827B4D0C305A}" type="presParOf" srcId="{5AD4B00A-F8E2-4C3B-AD34-B6DDFCC1E45D}" destId="{C8B4894B-9F75-4221-A0C2-6783D233DF14}" srcOrd="20" destOrd="0" presId="urn:microsoft.com/office/officeart/2005/8/layout/radial6"/>
    <dgm:cxn modelId="{6E68B394-58A6-4EE9-9729-FA5FCB718CF5}" type="presParOf" srcId="{5AD4B00A-F8E2-4C3B-AD34-B6DDFCC1E45D}" destId="{20C4430A-8EF3-4F1F-8602-8FC5BE3B6864}" srcOrd="21" destOrd="0" presId="urn:microsoft.com/office/officeart/2005/8/layout/radial6"/>
    <dgm:cxn modelId="{A87BDF23-2CD4-4FA0-AB1B-AF52C70042A4}" type="presParOf" srcId="{5AD4B00A-F8E2-4C3B-AD34-B6DDFCC1E45D}" destId="{7468F0A9-3916-47DA-9CAC-78D0F90D1E60}" srcOrd="22" destOrd="0" presId="urn:microsoft.com/office/officeart/2005/8/layout/radial6"/>
    <dgm:cxn modelId="{3D4FCD4B-5DB5-4E37-9AD1-F2440A754274}" type="presParOf" srcId="{5AD4B00A-F8E2-4C3B-AD34-B6DDFCC1E45D}" destId="{C527ECC8-D113-4000-95FE-426747438959}" srcOrd="23" destOrd="0" presId="urn:microsoft.com/office/officeart/2005/8/layout/radial6"/>
    <dgm:cxn modelId="{ED35D7E3-72F1-41A9-95FE-BF4F64E2562A}" type="presParOf" srcId="{5AD4B00A-F8E2-4C3B-AD34-B6DDFCC1E45D}" destId="{F3F3F998-2279-42FA-A56E-87E6B68671F4}" srcOrd="24" destOrd="0" presId="urn:microsoft.com/office/officeart/2005/8/layout/radial6"/>
    <dgm:cxn modelId="{6EBC2E8B-E3AD-486D-B406-BC47A9947E9F}" type="presParOf" srcId="{5AD4B00A-F8E2-4C3B-AD34-B6DDFCC1E45D}" destId="{BD51D215-04C2-4FA1-A459-87C43CEA2339}" srcOrd="25" destOrd="0" presId="urn:microsoft.com/office/officeart/2005/8/layout/radial6"/>
    <dgm:cxn modelId="{2BF3A8D8-F38D-45D1-92EC-44A14E2E74C6}" type="presParOf" srcId="{5AD4B00A-F8E2-4C3B-AD34-B6DDFCC1E45D}" destId="{3305879B-654B-4D34-A1F4-D5F9B21C834A}" srcOrd="26" destOrd="0" presId="urn:microsoft.com/office/officeart/2005/8/layout/radial6"/>
    <dgm:cxn modelId="{26F4B8D9-B62A-42CF-88E9-75539F04A515}" type="presParOf" srcId="{5AD4B00A-F8E2-4C3B-AD34-B6DDFCC1E45D}" destId="{1A03A75C-DC3F-49A9-8596-0A60ED4F2AA5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06A2E-E5B3-4326-B88E-378FDA814D73}">
      <dsp:nvSpPr>
        <dsp:cNvPr id="0" name=""/>
        <dsp:cNvSpPr/>
      </dsp:nvSpPr>
      <dsp:spPr>
        <a:xfrm>
          <a:off x="0" y="1124434"/>
          <a:ext cx="932805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994C3B-FF28-4C81-86BB-62B10C026762}">
      <dsp:nvSpPr>
        <dsp:cNvPr id="0" name=""/>
        <dsp:cNvSpPr/>
      </dsp:nvSpPr>
      <dsp:spPr>
        <a:xfrm>
          <a:off x="465947" y="75756"/>
          <a:ext cx="6523259" cy="128483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805" tIns="0" rIns="246805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2000" b="0" i="0" u="none" kern="1200" baseline="0"/>
            <a:t>Проведення допиту професіоналом, який має необхідні знання і навички у цій галузі. </a:t>
          </a:r>
          <a:endParaRPr lang="uk" sz="2000" kern="1200" dirty="0"/>
        </a:p>
      </dsp:txBody>
      <dsp:txXfrm>
        <a:off x="528668" y="138477"/>
        <a:ext cx="6397817" cy="1159395"/>
      </dsp:txXfrm>
    </dsp:sp>
    <dsp:sp modelId="{09D5E4C9-AFE7-44BD-9752-DB170A586D6A}">
      <dsp:nvSpPr>
        <dsp:cNvPr id="0" name=""/>
        <dsp:cNvSpPr/>
      </dsp:nvSpPr>
      <dsp:spPr>
        <a:xfrm>
          <a:off x="0" y="2665007"/>
          <a:ext cx="932805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32FC9-828B-4236-B815-F2E83519B91E}">
      <dsp:nvSpPr>
        <dsp:cNvPr id="0" name=""/>
        <dsp:cNvSpPr/>
      </dsp:nvSpPr>
      <dsp:spPr>
        <a:xfrm>
          <a:off x="465947" y="1614034"/>
          <a:ext cx="6523259" cy="1287133"/>
        </a:xfrm>
        <a:prstGeom prst="roundRect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805" tIns="0" rIns="246805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2000" b="0" i="0" u="none" kern="1200" baseline="0"/>
            <a:t>Проведення допиту в дружній атмосфері, у якій дитина почувається комфортно. </a:t>
          </a:r>
          <a:endParaRPr lang="uk" sz="2000" kern="1200" dirty="0"/>
        </a:p>
      </dsp:txBody>
      <dsp:txXfrm>
        <a:off x="528780" y="1676867"/>
        <a:ext cx="6397593" cy="1161467"/>
      </dsp:txXfrm>
    </dsp:sp>
    <dsp:sp modelId="{1FBCEBAE-ACE7-4D7C-BBBF-1C17757E0205}">
      <dsp:nvSpPr>
        <dsp:cNvPr id="0" name=""/>
        <dsp:cNvSpPr/>
      </dsp:nvSpPr>
      <dsp:spPr>
        <a:xfrm>
          <a:off x="0" y="4292596"/>
          <a:ext cx="9328052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3C4DC-A9CF-469C-B3AF-628593C13259}">
      <dsp:nvSpPr>
        <dsp:cNvPr id="0" name=""/>
        <dsp:cNvSpPr/>
      </dsp:nvSpPr>
      <dsp:spPr>
        <a:xfrm>
          <a:off x="465947" y="3154607"/>
          <a:ext cx="6523259" cy="1374148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6805" tIns="0" rIns="246805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2000" b="0" i="0" u="none" kern="1200" baseline="0"/>
            <a:t>Співпраця різних державних органів.</a:t>
          </a:r>
          <a:endParaRPr lang="uk" sz="2000" kern="1200" dirty="0"/>
        </a:p>
      </dsp:txBody>
      <dsp:txXfrm>
        <a:off x="533027" y="3221687"/>
        <a:ext cx="6389099" cy="12399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3A75C-DC3F-49A9-8596-0A60ED4F2AA5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13800000"/>
            <a:gd name="adj2" fmla="val 16200000"/>
            <a:gd name="adj3" fmla="val 3058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3F998-2279-42FA-A56E-87E6B68671F4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11400000"/>
            <a:gd name="adj2" fmla="val 13800000"/>
            <a:gd name="adj3" fmla="val 3058"/>
          </a:avLst>
        </a:prstGeom>
        <a:solidFill>
          <a:schemeClr val="accent4">
            <a:hueOff val="8575779"/>
            <a:satOff val="-35680"/>
            <a:lumOff val="84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4430A-8EF3-4F1F-8602-8FC5BE3B6864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9000000"/>
            <a:gd name="adj2" fmla="val 11400000"/>
            <a:gd name="adj3" fmla="val 3058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776906-1DA6-4131-88CA-8DD25F201966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6600000"/>
            <a:gd name="adj2" fmla="val 9000000"/>
            <a:gd name="adj3" fmla="val 3058"/>
          </a:avLst>
        </a:prstGeom>
        <a:solidFill>
          <a:schemeClr val="accent4">
            <a:hueOff val="6125556"/>
            <a:satOff val="-25486"/>
            <a:lumOff val="60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6147F-807F-404F-B179-0B898CB2FB0A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4200000"/>
            <a:gd name="adj2" fmla="val 6600000"/>
            <a:gd name="adj3" fmla="val 3058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F5F97-2052-41A8-AB6F-3E4CA2F21A6F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1800000"/>
            <a:gd name="adj2" fmla="val 4200000"/>
            <a:gd name="adj3" fmla="val 3058"/>
          </a:avLst>
        </a:prstGeom>
        <a:solidFill>
          <a:schemeClr val="accent4">
            <a:hueOff val="3675334"/>
            <a:satOff val="-15291"/>
            <a:lumOff val="36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E6D766-60AC-44B2-9912-9703A4CC5497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21000000"/>
            <a:gd name="adj2" fmla="val 1800000"/>
            <a:gd name="adj3" fmla="val 3058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D148D-3069-4E51-AD47-B231D2C18F6E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18600000"/>
            <a:gd name="adj2" fmla="val 21000000"/>
            <a:gd name="adj3" fmla="val 3058"/>
          </a:avLst>
        </a:prstGeom>
        <a:solidFill>
          <a:schemeClr val="accent4">
            <a:hueOff val="1225111"/>
            <a:satOff val="-5097"/>
            <a:lumOff val="120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29BD7-7AF9-4448-B7AF-104A77D446ED}">
      <dsp:nvSpPr>
        <dsp:cNvPr id="0" name=""/>
        <dsp:cNvSpPr/>
      </dsp:nvSpPr>
      <dsp:spPr>
        <a:xfrm>
          <a:off x="1020081" y="460287"/>
          <a:ext cx="4635738" cy="4635738"/>
        </a:xfrm>
        <a:prstGeom prst="blockArc">
          <a:avLst>
            <a:gd name="adj1" fmla="val 16200000"/>
            <a:gd name="adj2" fmla="val 18600000"/>
            <a:gd name="adj3" fmla="val 305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6347ED-720A-46A3-938F-818AF50E32A0}">
      <dsp:nvSpPr>
        <dsp:cNvPr id="0" name=""/>
        <dsp:cNvSpPr/>
      </dsp:nvSpPr>
      <dsp:spPr>
        <a:xfrm>
          <a:off x="2634666" y="2074872"/>
          <a:ext cx="1406568" cy="140656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1300" b="0" i="0" u="none" kern="1200" baseline="0"/>
            <a:t>Дружня до дитини система кримінальної юстиції</a:t>
          </a:r>
          <a:endParaRPr lang="uk" sz="1300" kern="1200" dirty="0"/>
        </a:p>
      </dsp:txBody>
      <dsp:txXfrm>
        <a:off x="2840653" y="2280859"/>
        <a:ext cx="994594" cy="994594"/>
      </dsp:txXfrm>
    </dsp:sp>
    <dsp:sp modelId="{CBEF635A-F4C9-46A4-8A6F-086248DBE751}">
      <dsp:nvSpPr>
        <dsp:cNvPr id="0" name=""/>
        <dsp:cNvSpPr/>
      </dsp:nvSpPr>
      <dsp:spPr>
        <a:xfrm>
          <a:off x="2845651" y="3434"/>
          <a:ext cx="984597" cy="98459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Поліція</a:t>
          </a:r>
          <a:endParaRPr lang="uk" sz="900" kern="1200" dirty="0"/>
        </a:p>
      </dsp:txBody>
      <dsp:txXfrm>
        <a:off x="2989842" y="147625"/>
        <a:ext cx="696215" cy="696215"/>
      </dsp:txXfrm>
    </dsp:sp>
    <dsp:sp modelId="{F97AA9FE-44C7-4E4C-B4C8-0F023911760E}">
      <dsp:nvSpPr>
        <dsp:cNvPr id="0" name=""/>
        <dsp:cNvSpPr/>
      </dsp:nvSpPr>
      <dsp:spPr>
        <a:xfrm>
          <a:off x="4312765" y="537420"/>
          <a:ext cx="984597" cy="984597"/>
        </a:xfrm>
        <a:prstGeom prst="ellipse">
          <a:avLst/>
        </a:prstGeom>
        <a:solidFill>
          <a:schemeClr val="accent4">
            <a:hueOff val="1225111"/>
            <a:satOff val="-5097"/>
            <a:lumOff val="12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Суд</a:t>
          </a:r>
          <a:endParaRPr lang="uk" sz="900" kern="1200" dirty="0"/>
        </a:p>
      </dsp:txBody>
      <dsp:txXfrm>
        <a:off x="4456956" y="681611"/>
        <a:ext cx="696215" cy="696215"/>
      </dsp:txXfrm>
    </dsp:sp>
    <dsp:sp modelId="{1D66B138-EBB4-4FBF-BA2B-581E639C3E9C}">
      <dsp:nvSpPr>
        <dsp:cNvPr id="0" name=""/>
        <dsp:cNvSpPr/>
      </dsp:nvSpPr>
      <dsp:spPr>
        <a:xfrm>
          <a:off x="5093400" y="1889519"/>
          <a:ext cx="984597" cy="984597"/>
        </a:xfrm>
        <a:prstGeom prst="ellipse">
          <a:avLst/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 dirty="0"/>
            <a:t>Прокуратура</a:t>
          </a:r>
        </a:p>
      </dsp:txBody>
      <dsp:txXfrm>
        <a:off x="5237591" y="2033710"/>
        <a:ext cx="696215" cy="696215"/>
      </dsp:txXfrm>
    </dsp:sp>
    <dsp:sp modelId="{17BB1F64-6EA3-49BA-8F02-60442D5FD4D2}">
      <dsp:nvSpPr>
        <dsp:cNvPr id="0" name=""/>
        <dsp:cNvSpPr/>
      </dsp:nvSpPr>
      <dsp:spPr>
        <a:xfrm>
          <a:off x="4822288" y="3427069"/>
          <a:ext cx="984597" cy="984597"/>
        </a:xfrm>
        <a:prstGeom prst="ellipse">
          <a:avLst/>
        </a:prstGeom>
        <a:solidFill>
          <a:schemeClr val="accent4">
            <a:hueOff val="3675334"/>
            <a:satOff val="-15291"/>
            <a:lumOff val="36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Соціальна служба</a:t>
          </a:r>
          <a:endParaRPr lang="uk" sz="900" kern="1200" dirty="0"/>
        </a:p>
      </dsp:txBody>
      <dsp:txXfrm>
        <a:off x="4966479" y="3571260"/>
        <a:ext cx="696215" cy="696215"/>
      </dsp:txXfrm>
    </dsp:sp>
    <dsp:sp modelId="{DD55FDCB-6FB4-4B7D-B298-8C0A5E6C07E7}">
      <dsp:nvSpPr>
        <dsp:cNvPr id="0" name=""/>
        <dsp:cNvSpPr/>
      </dsp:nvSpPr>
      <dsp:spPr>
        <a:xfrm>
          <a:off x="3626286" y="4430634"/>
          <a:ext cx="984597" cy="984597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Захист дитини</a:t>
          </a:r>
          <a:endParaRPr lang="uk" sz="900" kern="1200" dirty="0"/>
        </a:p>
      </dsp:txBody>
      <dsp:txXfrm>
        <a:off x="3770477" y="4574825"/>
        <a:ext cx="696215" cy="696215"/>
      </dsp:txXfrm>
    </dsp:sp>
    <dsp:sp modelId="{792D9345-0D05-4554-930C-28940FCE024A}">
      <dsp:nvSpPr>
        <dsp:cNvPr id="0" name=""/>
        <dsp:cNvSpPr/>
      </dsp:nvSpPr>
      <dsp:spPr>
        <a:xfrm>
          <a:off x="2065016" y="4430634"/>
          <a:ext cx="984597" cy="984597"/>
        </a:xfrm>
        <a:prstGeom prst="ellipse">
          <a:avLst/>
        </a:prstGeom>
        <a:solidFill>
          <a:schemeClr val="accent4">
            <a:hueOff val="6125556"/>
            <a:satOff val="-25486"/>
            <a:lumOff val="60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Психологічна підтримка</a:t>
          </a:r>
          <a:endParaRPr lang="uk" sz="900" kern="1200" dirty="0"/>
        </a:p>
      </dsp:txBody>
      <dsp:txXfrm>
        <a:off x="2209207" y="4574825"/>
        <a:ext cx="696215" cy="696215"/>
      </dsp:txXfrm>
    </dsp:sp>
    <dsp:sp modelId="{CD2315C0-C9F1-45C6-9CD6-D9C628F7441F}">
      <dsp:nvSpPr>
        <dsp:cNvPr id="0" name=""/>
        <dsp:cNvSpPr/>
      </dsp:nvSpPr>
      <dsp:spPr>
        <a:xfrm>
          <a:off x="869014" y="3427069"/>
          <a:ext cx="984597" cy="984597"/>
        </a:xfrm>
        <a:prstGeom prst="ellipse">
          <a:avLst/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Медична допомога</a:t>
          </a:r>
          <a:endParaRPr lang="uk" sz="900" kern="1200" dirty="0"/>
        </a:p>
      </dsp:txBody>
      <dsp:txXfrm>
        <a:off x="1013205" y="3571260"/>
        <a:ext cx="696215" cy="696215"/>
      </dsp:txXfrm>
    </dsp:sp>
    <dsp:sp modelId="{7468F0A9-3916-47DA-9CAC-78D0F90D1E60}">
      <dsp:nvSpPr>
        <dsp:cNvPr id="0" name=""/>
        <dsp:cNvSpPr/>
      </dsp:nvSpPr>
      <dsp:spPr>
        <a:xfrm>
          <a:off x="597903" y="1889519"/>
          <a:ext cx="984597" cy="984597"/>
        </a:xfrm>
        <a:prstGeom prst="ellipse">
          <a:avLst/>
        </a:prstGeom>
        <a:solidFill>
          <a:schemeClr val="accent4">
            <a:hueOff val="8575779"/>
            <a:satOff val="-35680"/>
            <a:lumOff val="84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Громадські організації </a:t>
          </a:r>
          <a:endParaRPr lang="uk" sz="900" kern="1200" dirty="0"/>
        </a:p>
      </dsp:txBody>
      <dsp:txXfrm>
        <a:off x="742094" y="2033710"/>
        <a:ext cx="696215" cy="696215"/>
      </dsp:txXfrm>
    </dsp:sp>
    <dsp:sp modelId="{BD51D215-04C2-4FA1-A459-87C43CEA2339}">
      <dsp:nvSpPr>
        <dsp:cNvPr id="0" name=""/>
        <dsp:cNvSpPr/>
      </dsp:nvSpPr>
      <dsp:spPr>
        <a:xfrm>
          <a:off x="1378538" y="537420"/>
          <a:ext cx="984597" cy="984597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Інші </a:t>
          </a:r>
        </a:p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" sz="900" b="0" i="0" u="none" kern="1200" baseline="0"/>
            <a:t>органи</a:t>
          </a:r>
          <a:endParaRPr lang="uk" sz="900" kern="1200" dirty="0"/>
        </a:p>
      </dsp:txBody>
      <dsp:txXfrm>
        <a:off x="1522729" y="681611"/>
        <a:ext cx="696215" cy="696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27F28-4C40-E74E-B492-BC92559406ED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2FDC5-D376-FD45-A5A9-B1AC0C13D8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93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75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2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5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8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9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89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9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6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6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30360-68C8-DF4F-A509-B440F77CD210}" type="datetimeFigureOut">
              <a:rPr lang="en-US" smtClean="0"/>
              <a:pPr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F5181-2665-B349-B050-F3B303543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6935" y="3277773"/>
            <a:ext cx="5933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lang="uk" sz="2000" b="1" i="0" u="none" spc="300" baseline="0" dirty="0">
                <a:solidFill>
                  <a:schemeClr val="bg1"/>
                </a:solidFill>
                <a:ea typeface="Arial" charset="0"/>
                <a:cs typeface="Arial" charset="0"/>
              </a:rPr>
              <a:t>Чинники, що впливають на ефективність допиту дитини-потерпілого чи свідка злочину</a:t>
            </a:r>
          </a:p>
        </p:txBody>
      </p:sp>
    </p:spTree>
    <p:extLst>
      <p:ext uri="{BB962C8B-B14F-4D97-AF65-F5344CB8AC3E}">
        <p14:creationId xmlns:p14="http://schemas.microsoft.com/office/powerpoint/2010/main" val="67865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5" name="Заглавие 4"/>
          <p:cNvSpPr>
            <a:spLocks noGrp="1"/>
          </p:cNvSpPr>
          <p:nvPr>
            <p:ph type="title"/>
          </p:nvPr>
        </p:nvSpPr>
        <p:spPr>
          <a:xfrm>
            <a:off x="1035148" y="109342"/>
            <a:ext cx="10515600" cy="1325563"/>
          </a:xfrm>
        </p:spPr>
        <p:txBody>
          <a:bodyPr/>
          <a:lstStyle/>
          <a:p>
            <a:pPr algn="ctr" rtl="0"/>
            <a:br>
              <a:rPr lang="uk" b="1">
                <a:solidFill>
                  <a:schemeClr val="accent1">
                    <a:lumMod val="50000"/>
                  </a:schemeClr>
                </a:solidFill>
              </a:rPr>
            </a:br>
            <a:r>
              <a:rPr lang="uk" b="1" i="0" u="none" baseline="0">
                <a:solidFill>
                  <a:schemeClr val="accent1">
                    <a:lumMod val="50000"/>
                  </a:schemeClr>
                </a:solidFill>
              </a:rPr>
              <a:t>Допит дитини</a:t>
            </a:r>
            <a:endParaRPr lang="uk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idx="1"/>
          </p:nvPr>
        </p:nvSpPr>
        <p:spPr>
          <a:xfrm>
            <a:off x="838200" y="1659988"/>
            <a:ext cx="10515600" cy="4351338"/>
          </a:xfrm>
        </p:spPr>
        <p:txBody>
          <a:bodyPr/>
          <a:lstStyle/>
          <a:p>
            <a:pPr algn="just" rtl="0">
              <a:buNone/>
            </a:pPr>
            <a:r>
              <a:rPr lang="uk" b="1" i="0" u="none" baseline="0"/>
              <a:t>   </a:t>
            </a:r>
            <a:r>
              <a:rPr lang="uk" b="0" i="0" u="none" baseline="0"/>
              <a:t>Допит дитини — це структурована розмова з дитиною для з'ясування детальної інформації про фізичне чи сексуальне насильство або про насильницький злочин, свідком якого могла бути дитина.</a:t>
            </a:r>
          </a:p>
        </p:txBody>
      </p:sp>
      <p:pic>
        <p:nvPicPr>
          <p:cNvPr id="8" name="Картина 7" descr="1_oZsQBGKgiZFAOdvi7-jd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217983"/>
            <a:ext cx="8595360" cy="257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50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11" name="Заглавие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uk" b="1" i="0" u="none" baseline="0">
                <a:solidFill>
                  <a:schemeClr val="accent1">
                    <a:lumMod val="50000"/>
                  </a:schemeClr>
                </a:solidFill>
              </a:rPr>
              <a:t>Чинники, що впливають на ефективність допиту дитини-потерпілого чи свідка злочину </a:t>
            </a:r>
            <a:endParaRPr lang="uk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5" name="Диаграма 14"/>
          <p:cNvGraphicFramePr/>
          <p:nvPr/>
        </p:nvGraphicFramePr>
        <p:xfrm>
          <a:off x="1026942" y="1688123"/>
          <a:ext cx="9328052" cy="4771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2138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11" name="Заглавие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rtl="0"/>
            <a:br>
              <a:rPr lang="uk"/>
            </a:br>
            <a:r>
              <a:rPr lang="uk" b="1" i="0" u="none" baseline="0">
                <a:solidFill>
                  <a:schemeClr val="accent1">
                    <a:lumMod val="50000"/>
                  </a:schemeClr>
                </a:solidFill>
              </a:rPr>
              <a:t>Проведення допиту професіоналом, який має необхідні знання і навички у цій галузі.</a:t>
            </a:r>
            <a:br>
              <a:rPr lang="uk" b="1">
                <a:solidFill>
                  <a:schemeClr val="accent1">
                    <a:lumMod val="50000"/>
                  </a:schemeClr>
                </a:solidFill>
              </a:rPr>
            </a:br>
            <a:endParaRPr lang="uk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Текстов контейнер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uk" b="1" i="0" u="none" baseline="0"/>
              <a:t>Процес допиту</a:t>
            </a:r>
            <a:endParaRPr lang="uk" dirty="0"/>
          </a:p>
        </p:txBody>
      </p:sp>
      <p:sp>
        <p:nvSpPr>
          <p:cNvPr id="12" name="Контейнер за съдържание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Психологічні аспекти, що мають бути враховані під час оцінювання показань, які дає неповнолітній потерпілий/свідок.</a:t>
            </a:r>
          </a:p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Місце проведення допиту.</a:t>
            </a:r>
          </a:p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Часові особливості допиту.</a:t>
            </a:r>
          </a:p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Люди, які проводять допит і беруть участь в ньому.</a:t>
            </a:r>
          </a:p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Спосіб (стиль) проведення допиту.</a:t>
            </a:r>
          </a:p>
          <a:p>
            <a:pPr algn="l" rtl="0">
              <a:buFont typeface="Courier New" pitchFamily="49" charset="0"/>
              <a:buChar char="o"/>
            </a:pPr>
            <a:r>
              <a:rPr lang="uk" sz="2000" b="0" i="0" u="none" baseline="0"/>
              <a:t>Документування допиту.</a:t>
            </a:r>
            <a:endParaRPr lang="uk" sz="2000" dirty="0"/>
          </a:p>
        </p:txBody>
      </p:sp>
      <p:pic>
        <p:nvPicPr>
          <p:cNvPr id="17" name="Контейнер за съдържание 16" descr="hr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5338" y="1885071"/>
            <a:ext cx="5387508" cy="4304592"/>
          </a:xfrm>
        </p:spPr>
      </p:pic>
    </p:spTree>
    <p:extLst>
      <p:ext uri="{BB962C8B-B14F-4D97-AF65-F5344CB8AC3E}">
        <p14:creationId xmlns:p14="http://schemas.microsoft.com/office/powerpoint/2010/main" val="354024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5300"/>
          </a:xfrm>
          <a:prstGeom prst="rect">
            <a:avLst/>
          </a:prstGeom>
        </p:spPr>
      </p:pic>
      <p:sp>
        <p:nvSpPr>
          <p:cNvPr id="6" name="Заглавие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rtl="0"/>
            <a:br>
              <a:rPr lang="uk"/>
            </a:br>
            <a:r>
              <a:rPr lang="uk" b="1" i="0" u="none" baseline="0">
                <a:solidFill>
                  <a:schemeClr val="accent1">
                    <a:lumMod val="50000"/>
                  </a:schemeClr>
                </a:solidFill>
              </a:rPr>
              <a:t>Проведення допиту в дружній атмосфері, у якій дитина почувається комфортно</a:t>
            </a:r>
            <a:br>
              <a:rPr lang="uk"/>
            </a:br>
            <a:endParaRPr lang="uk" dirty="0"/>
          </a:p>
        </p:txBody>
      </p:sp>
      <p:sp>
        <p:nvSpPr>
          <p:cNvPr id="10" name="Текстов контейнер 9"/>
          <p:cNvSpPr>
            <a:spLocks noGrp="1"/>
          </p:cNvSpPr>
          <p:nvPr>
            <p:ph type="body" idx="1"/>
          </p:nvPr>
        </p:nvSpPr>
        <p:spPr>
          <a:xfrm>
            <a:off x="839788" y="1491175"/>
            <a:ext cx="5157787" cy="1139483"/>
          </a:xfrm>
        </p:spPr>
        <p:txBody>
          <a:bodyPr>
            <a:normAutofit/>
          </a:bodyPr>
          <a:lstStyle/>
          <a:p>
            <a:pPr algn="ctr" rtl="0"/>
            <a:r>
              <a:rPr lang="uk" b="0" i="0" u="sng" baseline="0">
                <a:solidFill>
                  <a:srgbClr val="C00000"/>
                </a:solidFill>
              </a:rPr>
              <a:t>Загальні рекомендації щодо місця проведення допиту</a:t>
            </a:r>
            <a:endParaRPr lang="uk" b="0" u="sng" dirty="0">
              <a:solidFill>
                <a:srgbClr val="C00000"/>
              </a:solidFill>
            </a:endParaRPr>
          </a:p>
        </p:txBody>
      </p:sp>
      <p:sp>
        <p:nvSpPr>
          <p:cNvPr id="11" name="Контейнер за съдържание 10"/>
          <p:cNvSpPr>
            <a:spLocks noGrp="1"/>
          </p:cNvSpPr>
          <p:nvPr>
            <p:ph sz="half" idx="2"/>
          </p:nvPr>
        </p:nvSpPr>
        <p:spPr>
          <a:xfrm>
            <a:off x="839788" y="2982351"/>
            <a:ext cx="5157787" cy="3207312"/>
          </a:xfrm>
        </p:spPr>
        <p:txBody>
          <a:bodyPr>
            <a:normAutofit/>
          </a:bodyPr>
          <a:lstStyle/>
          <a:p>
            <a:pPr algn="l" rtl="0"/>
            <a:r>
              <a:rPr lang="uk" sz="2200" b="0" i="0" u="none" baseline="0" dirty="0"/>
              <a:t>Якщо затишної та зручної кімнати немає, допит слід проводити в іншій тимчасово вільній кімнаті, у якій не проводиться інших заходів.</a:t>
            </a:r>
          </a:p>
          <a:p>
            <a:pPr algn="l" rtl="0"/>
            <a:r>
              <a:rPr lang="uk" sz="2200" b="0" i="0" u="none" baseline="0" dirty="0"/>
              <a:t>Допит не можна проводити у місці, що може асоціюватися в дитини з пережитою травмою чи стражданнями.</a:t>
            </a:r>
          </a:p>
          <a:p>
            <a:pPr algn="l" rtl="0"/>
            <a:r>
              <a:rPr lang="uk" sz="2200" b="0" i="0" u="none" baseline="0" dirty="0"/>
              <a:t>Не рекомендовано проводити допит у дитини вдома.</a:t>
            </a:r>
          </a:p>
          <a:p>
            <a:endParaRPr lang="uk" sz="2200" dirty="0"/>
          </a:p>
        </p:txBody>
      </p:sp>
      <p:sp>
        <p:nvSpPr>
          <p:cNvPr id="12" name="Текстов контейнер 11"/>
          <p:cNvSpPr>
            <a:spLocks noGrp="1"/>
          </p:cNvSpPr>
          <p:nvPr>
            <p:ph type="body" sz="quarter" idx="3"/>
          </p:nvPr>
        </p:nvSpPr>
        <p:spPr>
          <a:xfrm>
            <a:off x="6172200" y="1940390"/>
            <a:ext cx="5183188" cy="1488610"/>
          </a:xfrm>
        </p:spPr>
        <p:txBody>
          <a:bodyPr>
            <a:noAutofit/>
          </a:bodyPr>
          <a:lstStyle/>
          <a:p>
            <a:endParaRPr lang="uk" b="0" dirty="0">
              <a:solidFill>
                <a:srgbClr val="002060"/>
              </a:solidFill>
            </a:endParaRPr>
          </a:p>
          <a:p>
            <a:endParaRPr lang="uk" b="0" dirty="0">
              <a:solidFill>
                <a:srgbClr val="002060"/>
              </a:solidFill>
            </a:endParaRPr>
          </a:p>
          <a:p>
            <a:pPr algn="just" rtl="0"/>
            <a:r>
              <a:rPr lang="uk" b="0" i="0" u="sng" baseline="0" dirty="0">
                <a:solidFill>
                  <a:srgbClr val="C00000"/>
                </a:solidFill>
              </a:rPr>
              <a:t>Проведення допиту дитини у спеціально обладнаному приміщенні (кімнаті) з можливістю аудіо- та відеозапису</a:t>
            </a:r>
            <a:endParaRPr lang="uk" u="sng" dirty="0">
              <a:solidFill>
                <a:srgbClr val="C00000"/>
              </a:solidFill>
            </a:endParaRPr>
          </a:p>
          <a:p>
            <a:endParaRPr lang="uk" dirty="0"/>
          </a:p>
        </p:txBody>
      </p:sp>
      <p:sp>
        <p:nvSpPr>
          <p:cNvPr id="13" name="Контейнер за съдържание 12"/>
          <p:cNvSpPr>
            <a:spLocks noGrp="1"/>
          </p:cNvSpPr>
          <p:nvPr>
            <p:ph sz="quarter" idx="4"/>
          </p:nvPr>
        </p:nvSpPr>
        <p:spPr>
          <a:xfrm>
            <a:off x="6172200" y="2982351"/>
            <a:ext cx="5183188" cy="2799349"/>
          </a:xfrm>
        </p:spPr>
        <p:txBody>
          <a:bodyPr/>
          <a:lstStyle/>
          <a:p>
            <a:pPr algn="r" rtl="0"/>
            <a:r>
              <a:rPr lang="uk" sz="2200" b="0" i="0" u="none" baseline="0"/>
              <a:t>Інтер'єр кімнати для проведення допиту дитини</a:t>
            </a:r>
          </a:p>
          <a:p>
            <a:pPr algn="r" rtl="0"/>
            <a:r>
              <a:rPr lang="uk" sz="2200" b="0" i="0" u="none" baseline="0"/>
              <a:t>Обладнання кімнати для проведення допиту дитини</a:t>
            </a:r>
          </a:p>
          <a:p>
            <a:pPr algn="r" rtl="0">
              <a:buNone/>
            </a:pPr>
            <a:endParaRPr lang="uk" dirty="0"/>
          </a:p>
        </p:txBody>
      </p:sp>
    </p:spTree>
    <p:extLst>
      <p:ext uri="{BB962C8B-B14F-4D97-AF65-F5344CB8AC3E}">
        <p14:creationId xmlns:p14="http://schemas.microsoft.com/office/powerpoint/2010/main" val="917792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35" y="140677"/>
            <a:ext cx="12192000" cy="68453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Заглавие 5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019"/>
          </a:xfrm>
        </p:spPr>
        <p:txBody>
          <a:bodyPr>
            <a:normAutofit fontScale="90000"/>
          </a:bodyPr>
          <a:lstStyle/>
          <a:p>
            <a:pPr lvl="0" algn="ctr" rtl="0"/>
            <a:r>
              <a:rPr lang="uk" b="1" i="0" u="none" baseline="0">
                <a:solidFill>
                  <a:schemeClr val="accent1">
                    <a:lumMod val="50000"/>
                  </a:schemeClr>
                </a:solidFill>
              </a:rPr>
              <a:t>Співпраця різних державних органів.</a:t>
            </a:r>
            <a:br>
              <a:rPr lang="uk"/>
            </a:br>
            <a:endParaRPr lang="uk" dirty="0"/>
          </a:p>
        </p:txBody>
      </p:sp>
      <p:graphicFrame>
        <p:nvGraphicFramePr>
          <p:cNvPr id="11" name="Диаграма 10"/>
          <p:cNvGraphicFramePr/>
          <p:nvPr>
            <p:extLst>
              <p:ext uri="{D42A27DB-BD31-4B8C-83A1-F6EECF244321}">
                <p14:modId xmlns:p14="http://schemas.microsoft.com/office/powerpoint/2010/main" val="584215359"/>
              </p:ext>
            </p:extLst>
          </p:nvPr>
        </p:nvGraphicFramePr>
        <p:xfrm>
          <a:off x="414216" y="860343"/>
          <a:ext cx="66759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авоъгълник 11"/>
          <p:cNvSpPr/>
          <p:nvPr/>
        </p:nvSpPr>
        <p:spPr>
          <a:xfrm>
            <a:off x="7399606" y="1322363"/>
            <a:ext cx="4276579" cy="37842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0"/>
            <a:r>
              <a:rPr lang="uk" sz="2000" b="0" i="0" u="none" baseline="0" dirty="0">
                <a:solidFill>
                  <a:srgbClr val="09226D"/>
                </a:solidFill>
              </a:rPr>
              <a:t>Застосування принципу забезпечення найкращих інтересів дитини та захист її прав — це не одноразова дія, а постійний і безперервний процес, що охоплює кожний етап правозастосовчо</a:t>
            </a:r>
            <a:r>
              <a:rPr lang="ru-RU" sz="2000" b="0" i="0" u="none" baseline="0" dirty="0" err="1">
                <a:solidFill>
                  <a:srgbClr val="09226D"/>
                </a:solidFill>
              </a:rPr>
              <a:t>го</a:t>
            </a:r>
            <a:r>
              <a:rPr lang="uk" sz="2000" b="0" i="0" u="none" baseline="0" dirty="0">
                <a:solidFill>
                  <a:srgbClr val="09226D"/>
                </a:solidFill>
              </a:rPr>
              <a:t> </a:t>
            </a:r>
            <a:r>
              <a:rPr lang="ru-RU" sz="2000" b="0" i="0" u="none" baseline="0" dirty="0" err="1">
                <a:solidFill>
                  <a:srgbClr val="09226D"/>
                </a:solidFill>
              </a:rPr>
              <a:t>процесу</a:t>
            </a:r>
            <a:r>
              <a:rPr lang="uk" sz="2000" b="0" i="0" u="none" baseline="0" dirty="0">
                <a:solidFill>
                  <a:srgbClr val="09226D"/>
                </a:solidFill>
              </a:rPr>
              <a:t> за участю дітей.</a:t>
            </a:r>
            <a:endParaRPr lang="uk" sz="2000" dirty="0">
              <a:solidFill>
                <a:srgbClr val="092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792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тейнер за съдържание 3" descr="Any-Question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0984" y="1276985"/>
            <a:ext cx="8090032" cy="43513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ово поле 2"/>
          <p:cNvSpPr txBox="1"/>
          <p:nvPr/>
        </p:nvSpPr>
        <p:spPr>
          <a:xfrm flipH="1">
            <a:off x="171587" y="5698417"/>
            <a:ext cx="7965546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 rtl="0"/>
            <a:r>
              <a:rPr lang="uk" sz="2200" b="1" i="0" u="none" baseline="0" dirty="0"/>
              <a:t>Мілена Марінова, радник/тренер з кримінальних розслідувань</a:t>
            </a:r>
          </a:p>
          <a:p>
            <a:pPr algn="l" rtl="0"/>
            <a:r>
              <a:rPr lang="uk" sz="2400" b="1" i="0" u="none" baseline="0" dirty="0"/>
              <a:t>e-mail address: milena.marinova@euam-ukraine.eu</a:t>
            </a:r>
            <a:endParaRPr lang="uk" sz="2400" b="1" dirty="0"/>
          </a:p>
        </p:txBody>
      </p:sp>
    </p:spTree>
    <p:extLst>
      <p:ext uri="{BB962C8B-B14F-4D97-AF65-F5344CB8AC3E}">
        <p14:creationId xmlns:p14="http://schemas.microsoft.com/office/powerpoint/2010/main" val="1495735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0f08155-700c-4cbb-9a3d-92268cae1999">UTQYN7KN4WQH-883690541-6339</_dlc_DocId>
    <_dlc_DocIdUrl xmlns="f0f08155-700c-4cbb-9a3d-92268cae1999">
      <Url>https://portal.euam-ukraine.eu/MSD/_layouts/15/DocIdRedir.aspx?ID=UTQYN7KN4WQH-883690541-6339</Url>
      <Description>UTQYN7KN4WQH-883690541-6339</Description>
    </_dlc_DocIdUrl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2573EA3DAE9143A447D2C546D9CAE8" ma:contentTypeVersion="6" ma:contentTypeDescription="Create a new document." ma:contentTypeScope="" ma:versionID="ea8f8a4bd964027fd135bea7eca1624f">
  <xsd:schema xmlns:xsd="http://www.w3.org/2001/XMLSchema" xmlns:xs="http://www.w3.org/2001/XMLSchema" xmlns:p="http://schemas.microsoft.com/office/2006/metadata/properties" xmlns:ns1="http://schemas.microsoft.com/sharepoint/v3" xmlns:ns2="f0f08155-700c-4cbb-9a3d-92268cae1999" xmlns:ns4="9eb8f1d2-835e-4228-a756-1bd0bb8639a8" targetNamespace="http://schemas.microsoft.com/office/2006/metadata/properties" ma:root="true" ma:fieldsID="6539b50166c38915527c5920438fc4c5" ns1:_="" ns2:_="" ns4:_="">
    <xsd:import namespace="http://schemas.microsoft.com/sharepoint/v3"/>
    <xsd:import namespace="f0f08155-700c-4cbb-9a3d-92268cae1999"/>
    <xsd:import namespace="9eb8f1d2-835e-4228-a756-1bd0bb8639a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  <xsd:element ref="ns4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f08155-700c-4cbb-9a3d-92268cae1999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b8f1d2-835e-4228-a756-1bd0bb8639a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11A80C-90A9-488F-88B3-3A5E157023C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1AD48C8-AD1C-44F3-B237-EFE203B6141D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f0f08155-700c-4cbb-9a3d-92268cae1999"/>
    <ds:schemaRef ds:uri="http://purl.org/dc/terms/"/>
    <ds:schemaRef ds:uri="http://purl.org/dc/dcmitype/"/>
    <ds:schemaRef ds:uri="http://schemas.microsoft.com/office/infopath/2007/PartnerControls"/>
    <ds:schemaRef ds:uri="9eb8f1d2-835e-4228-a756-1bd0bb8639a8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98A9992-F328-4A1D-B528-F85D3B41AB5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9EF2784-1C7A-4C4A-83E5-F34A38A9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0f08155-700c-4cbb-9a3d-92268cae1999"/>
    <ds:schemaRef ds:uri="9eb8f1d2-835e-4228-a756-1bd0bb8639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325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PowerPoint Presentation</vt:lpstr>
      <vt:lpstr> Допит дитини</vt:lpstr>
      <vt:lpstr>Чинники, що впливають на ефективність допиту дитини-потерпілого чи свідка злочину </vt:lpstr>
      <vt:lpstr> Проведення допиту професіоналом, який має необхідні знання і навички у цій галузі. </vt:lpstr>
      <vt:lpstr> Проведення допиту в дружній атмосфері, у якій дитина почувається комфортно </vt:lpstr>
      <vt:lpstr>Співпраця різних державних органів.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9383</cp:lastModifiedBy>
  <cp:revision>77</cp:revision>
  <dcterms:created xsi:type="dcterms:W3CDTF">2018-06-13T14:16:41Z</dcterms:created>
  <dcterms:modified xsi:type="dcterms:W3CDTF">2020-06-18T07:26:43Z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8711da60-6eda-47e4-a9ed-f62399b9f3f6</vt:lpwstr>
  </property>
  <property fmtid="{D5CDD505-2E9C-101B-9397-08002B2CF9AE}" pid="3" name="ContentTypeId">
    <vt:lpwstr>0x010100B62573EA3DAE9143A447D2C546D9CAE8</vt:lpwstr>
  </property>
</Properties>
</file>